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76" r:id="rId3"/>
    <p:sldId id="378" r:id="rId4"/>
    <p:sldId id="379" r:id="rId5"/>
    <p:sldId id="298" r:id="rId6"/>
    <p:sldId id="345" r:id="rId7"/>
    <p:sldId id="299" r:id="rId8"/>
    <p:sldId id="300" r:id="rId9"/>
    <p:sldId id="301" r:id="rId10"/>
    <p:sldId id="273" r:id="rId11"/>
    <p:sldId id="270" r:id="rId12"/>
    <p:sldId id="304" r:id="rId13"/>
    <p:sldId id="275" r:id="rId15"/>
    <p:sldId id="277" r:id="rId16"/>
    <p:sldId id="307" r:id="rId17"/>
    <p:sldId id="306" r:id="rId18"/>
    <p:sldId id="265" r:id="rId19"/>
    <p:sldId id="264" r:id="rId20"/>
    <p:sldId id="260" r:id="rId21"/>
    <p:sldId id="272" r:id="rId22"/>
    <p:sldId id="305" r:id="rId23"/>
    <p:sldId id="309" r:id="rId24"/>
    <p:sldId id="308" r:id="rId25"/>
    <p:sldId id="330" r:id="rId26"/>
    <p:sldId id="262" r:id="rId27"/>
    <p:sldId id="331" r:id="rId28"/>
    <p:sldId id="302" r:id="rId29"/>
    <p:sldId id="267" r:id="rId30"/>
    <p:sldId id="268" r:id="rId31"/>
    <p:sldId id="266" r:id="rId32"/>
    <p:sldId id="256" r:id="rId33"/>
    <p:sldId id="271" r:id="rId34"/>
    <p:sldId id="274" r:id="rId35"/>
    <p:sldId id="263" r:id="rId36"/>
    <p:sldId id="257" r:id="rId37"/>
    <p:sldId id="258" r:id="rId38"/>
    <p:sldId id="261" r:id="rId39"/>
    <p:sldId id="269"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9524"/>
    <a:srgbClr val="03A1A4"/>
    <a:srgbClr val="EF3078"/>
    <a:srgbClr val="385723"/>
    <a:srgbClr val="1C7CBB"/>
    <a:srgbClr val="E6E7E9"/>
    <a:srgbClr val="D9D9D9"/>
    <a:srgbClr val="3B5998"/>
    <a:srgbClr val="26A6D1"/>
    <a:srgbClr val="D424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809" autoAdjust="0"/>
    <p:restoredTop sz="94660"/>
  </p:normalViewPr>
  <p:slideViewPr>
    <p:cSldViewPr snapToGrid="0">
      <p:cViewPr varScale="1">
        <p:scale>
          <a:sx n="78" d="100"/>
          <a:sy n="78" d="100"/>
        </p:scale>
        <p:origin x="22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notesMaster" Target="notesMasters/notesMaster1.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0.wmf"/><Relationship Id="rId1" Type="http://schemas.openxmlformats.org/officeDocument/2006/relationships/image" Target="../media/image29.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5.wmf"/><Relationship Id="rId1" Type="http://schemas.openxmlformats.org/officeDocument/2006/relationships/image" Target="../media/image3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image" Target="../media/image51.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image" Target="../media/image5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4630115F-65E7-4948-BBBD-A84F05213A8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01DDA6-1DBC-4F4A-8EE5-258398DC1DC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4630115F-65E7-4948-BBBD-A84F05213A8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01DDA6-1DBC-4F4A-8EE5-258398DC1DC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4630115F-65E7-4948-BBBD-A84F05213A8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01DDA6-1DBC-4F4A-8EE5-258398DC1DCD}"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4630115F-65E7-4948-BBBD-A84F05213A8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01DDA6-1DBC-4F4A-8EE5-258398DC1DC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4630115F-65E7-4948-BBBD-A84F05213A8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01DDA6-1DBC-4F4A-8EE5-258398DC1DC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4630115F-65E7-4948-BBBD-A84F05213A8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01DDA6-1DBC-4F4A-8EE5-258398DC1DC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4630115F-65E7-4948-BBBD-A84F05213A8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01DDA6-1DBC-4F4A-8EE5-258398DC1DC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4630115F-65E7-4948-BBBD-A84F05213A8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01DDA6-1DBC-4F4A-8EE5-258398DC1DC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30115F-65E7-4948-BBBD-A84F05213A8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01DDA6-1DBC-4F4A-8EE5-258398DC1DC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4630115F-65E7-4948-BBBD-A84F05213A8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01DDA6-1DBC-4F4A-8EE5-258398DC1DC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4630115F-65E7-4948-BBBD-A84F05213A8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01DDA6-1DBC-4F4A-8EE5-258398DC1DC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30115F-65E7-4948-BBBD-A84F05213A84}"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01DDA6-1DBC-4F4A-8EE5-258398DC1DC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9" Type="http://schemas.openxmlformats.org/officeDocument/2006/relationships/image" Target="../media/image27.wmf"/><Relationship Id="rId8" Type="http://schemas.openxmlformats.org/officeDocument/2006/relationships/oleObject" Target="../embeddings/oleObject3.bin"/><Relationship Id="rId7" Type="http://schemas.openxmlformats.org/officeDocument/2006/relationships/image" Target="../media/image26.wmf"/><Relationship Id="rId6" Type="http://schemas.openxmlformats.org/officeDocument/2006/relationships/oleObject" Target="../embeddings/oleObject2.bin"/><Relationship Id="rId5" Type="http://schemas.openxmlformats.org/officeDocument/2006/relationships/image" Target="../media/image25.png"/><Relationship Id="rId4" Type="http://schemas.openxmlformats.org/officeDocument/2006/relationships/image" Target="../media/image24.wmf"/><Relationship Id="rId3" Type="http://schemas.openxmlformats.org/officeDocument/2006/relationships/oleObject" Target="../embeddings/oleObject1.bin"/><Relationship Id="rId2" Type="http://schemas.openxmlformats.org/officeDocument/2006/relationships/image" Target="../media/image23.png"/><Relationship Id="rId12" Type="http://schemas.openxmlformats.org/officeDocument/2006/relationships/vmlDrawing" Target="../drawings/vmlDrawing1.vml"/><Relationship Id="rId11" Type="http://schemas.openxmlformats.org/officeDocument/2006/relationships/slideLayout" Target="../slideLayouts/slideLayout7.xml"/><Relationship Id="rId10" Type="http://schemas.openxmlformats.org/officeDocument/2006/relationships/image" Target="../media/image28.png"/><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9" Type="http://schemas.openxmlformats.org/officeDocument/2006/relationships/vmlDrawing" Target="../drawings/vmlDrawing2.vml"/><Relationship Id="rId8" Type="http://schemas.openxmlformats.org/officeDocument/2006/relationships/slideLayout" Target="../slideLayouts/slideLayout7.xml"/><Relationship Id="rId7" Type="http://schemas.openxmlformats.org/officeDocument/2006/relationships/image" Target="../media/image32.wmf"/><Relationship Id="rId6" Type="http://schemas.openxmlformats.org/officeDocument/2006/relationships/oleObject" Target="../embeddings/oleObject6.bin"/><Relationship Id="rId5" Type="http://schemas.openxmlformats.org/officeDocument/2006/relationships/image" Target="../media/image31.png"/><Relationship Id="rId4" Type="http://schemas.openxmlformats.org/officeDocument/2006/relationships/image" Target="../media/image30.wmf"/><Relationship Id="rId3" Type="http://schemas.openxmlformats.org/officeDocument/2006/relationships/oleObject" Target="../embeddings/oleObject5.bin"/><Relationship Id="rId2" Type="http://schemas.openxmlformats.org/officeDocument/2006/relationships/image" Target="../media/image29.wmf"/><Relationship Id="rId1" Type="http://schemas.openxmlformats.org/officeDocument/2006/relationships/oleObject" Target="../embeddings/oleObject4.bin"/></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37.wmf"/><Relationship Id="rId7" Type="http://schemas.openxmlformats.org/officeDocument/2006/relationships/oleObject" Target="../embeddings/oleObject9.bin"/><Relationship Id="rId6" Type="http://schemas.openxmlformats.org/officeDocument/2006/relationships/image" Target="../media/image36.png"/><Relationship Id="rId5" Type="http://schemas.openxmlformats.org/officeDocument/2006/relationships/image" Target="../media/image35.wmf"/><Relationship Id="rId4" Type="http://schemas.openxmlformats.org/officeDocument/2006/relationships/oleObject" Target="../embeddings/oleObject8.bin"/><Relationship Id="rId3" Type="http://schemas.openxmlformats.org/officeDocument/2006/relationships/image" Target="../media/image34.png"/><Relationship Id="rId2" Type="http://schemas.openxmlformats.org/officeDocument/2006/relationships/image" Target="../media/image33.wmf"/><Relationship Id="rId10" Type="http://schemas.openxmlformats.org/officeDocument/2006/relationships/vmlDrawing" Target="../drawings/vmlDrawing3.vml"/><Relationship Id="rId1" Type="http://schemas.openxmlformats.org/officeDocument/2006/relationships/oleObject" Target="../embeddings/oleObject7.bin"/></Relationships>
</file>

<file path=ppt/slides/_rels/slide16.xml.rels><?xml version="1.0" encoding="UTF-8" standalone="yes"?>
<Relationships xmlns="http://schemas.openxmlformats.org/package/2006/relationships"><Relationship Id="rId9" Type="http://schemas.openxmlformats.org/officeDocument/2006/relationships/image" Target="../media/image45.png"/><Relationship Id="rId8" Type="http://schemas.openxmlformats.org/officeDocument/2006/relationships/image" Target="../media/image44.png"/><Relationship Id="rId7" Type="http://schemas.openxmlformats.org/officeDocument/2006/relationships/image" Target="../media/image43.png"/><Relationship Id="rId6" Type="http://schemas.openxmlformats.org/officeDocument/2006/relationships/image" Target="../media/image42.wmf"/><Relationship Id="rId5" Type="http://schemas.openxmlformats.org/officeDocument/2006/relationships/oleObject" Target="../embeddings/oleObject10.bin"/><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1" Type="http://schemas.openxmlformats.org/officeDocument/2006/relationships/vmlDrawing" Target="../drawings/vmlDrawing4.vml"/><Relationship Id="rId10" Type="http://schemas.openxmlformats.org/officeDocument/2006/relationships/slideLayout" Target="../slideLayouts/slideLayout7.xml"/><Relationship Id="rId1" Type="http://schemas.openxmlformats.org/officeDocument/2006/relationships/image" Target="../media/image38.png"/></Relationships>
</file>

<file path=ppt/slides/_rels/slide17.xml.rels><?xml version="1.0" encoding="UTF-8" standalone="yes"?>
<Relationships xmlns="http://schemas.openxmlformats.org/package/2006/relationships"><Relationship Id="rId7" Type="http://schemas.openxmlformats.org/officeDocument/2006/relationships/vmlDrawing" Target="../drawings/vmlDrawing5.vml"/><Relationship Id="rId6"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wmf"/><Relationship Id="rId1" Type="http://schemas.openxmlformats.org/officeDocument/2006/relationships/oleObject" Target="../embeddings/oleObject11.bin"/></Relationships>
</file>

<file path=ppt/slides/_rels/slide18.xml.rels><?xml version="1.0" encoding="UTF-8" standalone="yes"?>
<Relationships xmlns="http://schemas.openxmlformats.org/package/2006/relationships"><Relationship Id="rId9" Type="http://schemas.openxmlformats.org/officeDocument/2006/relationships/tags" Target="../tags/tag1.xml"/><Relationship Id="rId8" Type="http://schemas.openxmlformats.org/officeDocument/2006/relationships/image" Target="../media/image52.wmf"/><Relationship Id="rId7" Type="http://schemas.openxmlformats.org/officeDocument/2006/relationships/oleObject" Target="../embeddings/oleObject13.bin"/><Relationship Id="rId6" Type="http://schemas.openxmlformats.org/officeDocument/2006/relationships/image" Target="../media/image51.wmf"/><Relationship Id="rId5" Type="http://schemas.openxmlformats.org/officeDocument/2006/relationships/oleObject" Target="../embeddings/oleObject12.bin"/><Relationship Id="rId4" Type="http://schemas.openxmlformats.org/officeDocument/2006/relationships/image" Target="../media/image50.png"/><Relationship Id="rId3" Type="http://schemas.openxmlformats.org/officeDocument/2006/relationships/image" Target="../media/image1.png"/><Relationship Id="rId2" Type="http://schemas.openxmlformats.org/officeDocument/2006/relationships/image" Target="../media/image4.png"/><Relationship Id="rId13" Type="http://schemas.openxmlformats.org/officeDocument/2006/relationships/vmlDrawing" Target="../drawings/vmlDrawing6.vml"/><Relationship Id="rId12" Type="http://schemas.openxmlformats.org/officeDocument/2006/relationships/slideLayout" Target="../slideLayouts/slideLayout7.xml"/><Relationship Id="rId11" Type="http://schemas.openxmlformats.org/officeDocument/2006/relationships/image" Target="../media/image53.png"/><Relationship Id="rId10" Type="http://schemas.openxmlformats.org/officeDocument/2006/relationships/tags" Target="../tags/tag2.xml"/><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7" Type="http://schemas.openxmlformats.org/officeDocument/2006/relationships/vmlDrawing" Target="../drawings/vmlDrawing7.vml"/><Relationship Id="rId6" Type="http://schemas.openxmlformats.org/officeDocument/2006/relationships/slideLayout" Target="../slideLayouts/slideLayout7.xml"/><Relationship Id="rId5" Type="http://schemas.openxmlformats.org/officeDocument/2006/relationships/image" Target="../media/image56.wmf"/><Relationship Id="rId4" Type="http://schemas.openxmlformats.org/officeDocument/2006/relationships/oleObject" Target="../embeddings/oleObject15.bin"/><Relationship Id="rId3" Type="http://schemas.openxmlformats.org/officeDocument/2006/relationships/image" Target="../media/image55.wmf"/><Relationship Id="rId2" Type="http://schemas.openxmlformats.org/officeDocument/2006/relationships/oleObject" Target="../embeddings/oleObject14.bin"/><Relationship Id="rId1" Type="http://schemas.openxmlformats.org/officeDocument/2006/relationships/image" Target="../media/image5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9" Type="http://schemas.openxmlformats.org/officeDocument/2006/relationships/image" Target="../media/image63.png"/><Relationship Id="rId8" Type="http://schemas.openxmlformats.org/officeDocument/2006/relationships/image" Target="../media/image62.png"/><Relationship Id="rId7" Type="http://schemas.openxmlformats.org/officeDocument/2006/relationships/image" Target="../media/image61.png"/><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3" Type="http://schemas.openxmlformats.org/officeDocument/2006/relationships/image" Target="../media/image4.png"/><Relationship Id="rId2" Type="http://schemas.openxmlformats.org/officeDocument/2006/relationships/image" Target="../media/image2.png"/><Relationship Id="rId10" Type="http://schemas.openxmlformats.org/officeDocument/2006/relationships/slideLayout" Target="../slideLayouts/slideLayout7.xml"/><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5.png"/><Relationship Id="rId4" Type="http://schemas.openxmlformats.org/officeDocument/2006/relationships/image" Target="../media/image62.png"/><Relationship Id="rId3" Type="http://schemas.openxmlformats.org/officeDocument/2006/relationships/image" Target="../media/image64.png"/><Relationship Id="rId2" Type="http://schemas.openxmlformats.org/officeDocument/2006/relationships/image" Target="../media/image16.png"/><Relationship Id="rId1" Type="http://schemas.openxmlformats.org/officeDocument/2006/relationships/image" Target="../media/image6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0.jpeg"/><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image" Target="../media/image67.jpeg"/></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74.png"/><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png"/></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9.png"/><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image" Target="../media/image7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3.png"/><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image" Target="../media/image80.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5" y="1317625"/>
            <a:ext cx="12119610" cy="1891665"/>
          </a:xfrm>
          <a:prstGeom prst="rect">
            <a:avLst/>
          </a:prstGeom>
          <a:noFill/>
        </p:spPr>
        <p:txBody>
          <a:bodyPr wrap="square" rtlCol="0">
            <a:spAutoFit/>
          </a:bodyPr>
          <a:lstStyle/>
          <a:p>
            <a:pPr algn="ctr"/>
            <a:r>
              <a:rPr lang="en-US" sz="11700" dirty="0">
                <a:solidFill>
                  <a:srgbClr val="EF3078"/>
                </a:solidFill>
                <a:latin typeface="Tw Cen MT" panose="020B0602020104020603" pitchFamily="34" charset="0"/>
              </a:rPr>
              <a:t>Machine Learning</a:t>
            </a:r>
            <a:endParaRPr lang="en-US" sz="11700" dirty="0">
              <a:solidFill>
                <a:srgbClr val="EF3078"/>
              </a:solidFill>
              <a:latin typeface="Tw Cen MT" panose="020B0602020104020603" pitchFamily="34" charset="0"/>
            </a:endParaRPr>
          </a:p>
        </p:txBody>
      </p:sp>
      <p:grpSp>
        <p:nvGrpSpPr>
          <p:cNvPr id="15" name="Group 14"/>
          <p:cNvGrpSpPr/>
          <p:nvPr/>
        </p:nvGrpSpPr>
        <p:grpSpPr>
          <a:xfrm>
            <a:off x="4394853" y="5048835"/>
            <a:ext cx="3402294" cy="451824"/>
            <a:chOff x="4679586" y="878988"/>
            <a:chExt cx="1434489" cy="190500"/>
          </a:xfrm>
        </p:grpSpPr>
        <p:sp>
          <p:nvSpPr>
            <p:cNvPr id="16" name="Oval 15"/>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extBox 27"/>
          <p:cNvSpPr txBox="1"/>
          <p:nvPr/>
        </p:nvSpPr>
        <p:spPr>
          <a:xfrm>
            <a:off x="2457038" y="3252782"/>
            <a:ext cx="7278915" cy="3415030"/>
          </a:xfrm>
          <a:prstGeom prst="rect">
            <a:avLst/>
          </a:prstGeom>
          <a:noFill/>
        </p:spPr>
        <p:txBody>
          <a:bodyPr wrap="square" rtlCol="0">
            <a:spAutoFit/>
          </a:bodyPr>
          <a:lstStyle/>
          <a:p>
            <a:pPr algn="ctr"/>
            <a:r>
              <a:rPr lang="zh-CN" altLang="en-US" sz="3600" dirty="0">
                <a:solidFill>
                  <a:srgbClr val="03A1A4"/>
                </a:solidFill>
                <a:latin typeface="微软雅黑" panose="020B0503020204020204" charset="-122"/>
                <a:ea typeface="微软雅黑" panose="020B0503020204020204" charset="-122"/>
              </a:rPr>
              <a:t>第一周</a:t>
            </a:r>
            <a:endParaRPr lang="zh-CN" altLang="en-US" sz="3600" dirty="0">
              <a:solidFill>
                <a:srgbClr val="03A1A4"/>
              </a:solidFill>
              <a:latin typeface="微软雅黑" panose="020B0503020204020204" charset="-122"/>
              <a:ea typeface="微软雅黑" panose="020B0503020204020204" charset="-122"/>
            </a:endParaRPr>
          </a:p>
          <a:p>
            <a:pPr algn="ctr"/>
            <a:endParaRPr lang="zh-CN" altLang="en-US" sz="3600" dirty="0">
              <a:solidFill>
                <a:srgbClr val="03A1A4"/>
              </a:solidFill>
              <a:latin typeface="微软雅黑" panose="020B0503020204020204" charset="-122"/>
              <a:ea typeface="微软雅黑" panose="020B0503020204020204" charset="-122"/>
            </a:endParaRPr>
          </a:p>
          <a:p>
            <a:pPr algn="ctr"/>
            <a:r>
              <a:rPr lang="en-US" altLang="zh-CN" sz="3600" dirty="0">
                <a:solidFill>
                  <a:srgbClr val="03A1A4"/>
                </a:solidFill>
                <a:latin typeface="微软雅黑" panose="020B0503020204020204" charset="-122"/>
                <a:ea typeface="微软雅黑" panose="020B0503020204020204" charset="-122"/>
              </a:rPr>
              <a:t>Made by </a:t>
            </a:r>
            <a:r>
              <a:rPr lang="zh-CN" altLang="en-US" sz="3600" dirty="0">
                <a:solidFill>
                  <a:srgbClr val="03A1A4"/>
                </a:solidFill>
                <a:latin typeface="微软雅黑" panose="020B0503020204020204" charset="-122"/>
                <a:ea typeface="微软雅黑" panose="020B0503020204020204" charset="-122"/>
              </a:rPr>
              <a:t>罗羚</a:t>
            </a:r>
            <a:r>
              <a:rPr lang="zh-CN" altLang="en-US" sz="3600" dirty="0">
                <a:solidFill>
                  <a:srgbClr val="03A1A4"/>
                </a:solidFill>
                <a:latin typeface="微软雅黑" panose="020B0503020204020204" charset="-122"/>
                <a:ea typeface="微软雅黑" panose="020B0503020204020204" charset="-122"/>
              </a:rPr>
              <a:t>玮</a:t>
            </a:r>
            <a:endParaRPr lang="zh-CN" altLang="en-US" sz="3600" dirty="0">
              <a:solidFill>
                <a:srgbClr val="03A1A4"/>
              </a:solidFill>
              <a:latin typeface="微软雅黑" panose="020B0503020204020204" charset="-122"/>
              <a:ea typeface="微软雅黑" panose="020B0503020204020204" charset="-122"/>
            </a:endParaRPr>
          </a:p>
          <a:p>
            <a:pPr algn="ctr"/>
            <a:endParaRPr lang="zh-CN" altLang="en-US" sz="3600" dirty="0">
              <a:solidFill>
                <a:srgbClr val="03A1A4"/>
              </a:solidFill>
              <a:latin typeface="微软雅黑" panose="020B0503020204020204" charset="-122"/>
              <a:ea typeface="微软雅黑" panose="020B0503020204020204" charset="-122"/>
            </a:endParaRPr>
          </a:p>
          <a:p>
            <a:pPr algn="ctr"/>
            <a:endParaRPr lang="zh-CN" altLang="en-US" sz="3600" dirty="0">
              <a:solidFill>
                <a:srgbClr val="03A1A4"/>
              </a:solidFill>
              <a:latin typeface="微软雅黑" panose="020B0503020204020204" charset="-122"/>
              <a:ea typeface="微软雅黑" panose="020B0503020204020204" charset="-122"/>
            </a:endParaRPr>
          </a:p>
          <a:p>
            <a:pPr algn="ctr"/>
            <a:r>
              <a:rPr lang="en-US" altLang="zh-CN" sz="3600" dirty="0">
                <a:solidFill>
                  <a:srgbClr val="03A1A4"/>
                </a:solidFill>
                <a:latin typeface="微软雅黑" panose="020B0503020204020204" charset="-122"/>
                <a:ea typeface="微软雅黑" panose="020B0503020204020204" charset="-122"/>
              </a:rPr>
              <a:t>2022</a:t>
            </a:r>
            <a:r>
              <a:rPr lang="zh-CN" altLang="en-US" sz="3600" dirty="0">
                <a:solidFill>
                  <a:srgbClr val="03A1A4"/>
                </a:solidFill>
                <a:latin typeface="微软雅黑" panose="020B0503020204020204" charset="-122"/>
                <a:ea typeface="微软雅黑" panose="020B0503020204020204" charset="-122"/>
              </a:rPr>
              <a:t>年</a:t>
            </a:r>
            <a:r>
              <a:rPr lang="en-US" altLang="zh-CN" sz="3600" dirty="0">
                <a:solidFill>
                  <a:srgbClr val="03A1A4"/>
                </a:solidFill>
                <a:latin typeface="微软雅黑" panose="020B0503020204020204" charset="-122"/>
                <a:ea typeface="微软雅黑" panose="020B0503020204020204" charset="-122"/>
              </a:rPr>
              <a:t>4</a:t>
            </a:r>
            <a:r>
              <a:rPr lang="zh-CN" altLang="en-US" sz="3600" dirty="0">
                <a:solidFill>
                  <a:srgbClr val="03A1A4"/>
                </a:solidFill>
                <a:latin typeface="微软雅黑" panose="020B0503020204020204" charset="-122"/>
                <a:ea typeface="微软雅黑" panose="020B0503020204020204" charset="-122"/>
              </a:rPr>
              <a:t>月</a:t>
            </a:r>
            <a:r>
              <a:rPr lang="en-US" altLang="zh-CN" sz="3600" dirty="0">
                <a:solidFill>
                  <a:srgbClr val="03A1A4"/>
                </a:solidFill>
                <a:latin typeface="微软雅黑" panose="020B0503020204020204" charset="-122"/>
                <a:ea typeface="微软雅黑" panose="020B0503020204020204" charset="-122"/>
              </a:rPr>
              <a:t>15</a:t>
            </a:r>
            <a:r>
              <a:rPr lang="zh-CN" altLang="en-US" sz="3600" dirty="0">
                <a:solidFill>
                  <a:srgbClr val="03A1A4"/>
                </a:solidFill>
                <a:latin typeface="微软雅黑" panose="020B0503020204020204" charset="-122"/>
                <a:ea typeface="微软雅黑" panose="020B0503020204020204" charset="-122"/>
              </a:rPr>
              <a:t>日</a:t>
            </a:r>
            <a:endParaRPr lang="zh-CN" altLang="en-US" sz="3600" dirty="0">
              <a:solidFill>
                <a:srgbClr val="03A1A4"/>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1+#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fltVal val="0"/>
                                          </p:val>
                                        </p:tav>
                                        <p:tav tm="100000">
                                          <p:val>
                                            <p:strVal val="#ppt_w"/>
                                          </p:val>
                                        </p:tav>
                                      </p:tavLst>
                                    </p:anim>
                                    <p:anim calcmode="lin" valueType="num">
                                      <p:cBhvr>
                                        <p:cTn id="17" dur="500" fill="hold"/>
                                        <p:tgtEl>
                                          <p:spTgt spid="15"/>
                                        </p:tgtEl>
                                        <p:attrNameLst>
                                          <p:attrName>ppt_h</p:attrName>
                                        </p:attrNameLst>
                                      </p:cBhvr>
                                      <p:tavLst>
                                        <p:tav tm="0">
                                          <p:val>
                                            <p:fltVal val="0"/>
                                          </p:val>
                                        </p:tav>
                                        <p:tav tm="100000">
                                          <p:val>
                                            <p:strVal val="#ppt_h"/>
                                          </p:val>
                                        </p:tav>
                                      </p:tavLst>
                                    </p:anim>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56543" y="131812"/>
            <a:ext cx="7278915" cy="706755"/>
          </a:xfrm>
          <a:prstGeom prst="rect">
            <a:avLst/>
          </a:prstGeom>
          <a:noFill/>
        </p:spPr>
        <p:txBody>
          <a:bodyPr wrap="square" rtlCol="0">
            <a:spAutoFit/>
          </a:bodyPr>
          <a:lstStyle/>
          <a:p>
            <a:pPr algn="ctr"/>
            <a:r>
              <a:rPr lang="en-US" sz="4000" dirty="0">
                <a:solidFill>
                  <a:schemeClr val="bg1">
                    <a:lumMod val="65000"/>
                  </a:schemeClr>
                </a:solidFill>
                <a:latin typeface="Tw Cen MT" panose="020B0602020104020603" pitchFamily="34" charset="0"/>
              </a:rPr>
              <a:t>BATCH\ONLINE LEARNING</a:t>
            </a:r>
            <a:endParaRPr lang="en-US" sz="4000" dirty="0">
              <a:solidFill>
                <a:schemeClr val="bg1">
                  <a:lumMod val="65000"/>
                </a:schemeClr>
              </a:solidFill>
              <a:latin typeface="Tw Cen MT" panose="020B0602020104020603" pitchFamily="34" charset="0"/>
            </a:endParaRPr>
          </a:p>
        </p:txBody>
      </p:sp>
      <p:grpSp>
        <p:nvGrpSpPr>
          <p:cNvPr id="5" name="Group 4"/>
          <p:cNvGrpSpPr/>
          <p:nvPr/>
        </p:nvGrpSpPr>
        <p:grpSpPr>
          <a:xfrm>
            <a:off x="5378756" y="878988"/>
            <a:ext cx="1434489" cy="190500"/>
            <a:chOff x="4679586" y="878988"/>
            <a:chExt cx="1434489" cy="190500"/>
          </a:xfrm>
        </p:grpSpPr>
        <p:sp>
          <p:nvSpPr>
            <p:cNvPr id="6" name="Oval 5"/>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p:cNvGrpSpPr/>
          <p:nvPr/>
        </p:nvGrpSpPr>
        <p:grpSpPr>
          <a:xfrm>
            <a:off x="2169160" y="1597660"/>
            <a:ext cx="8260081" cy="856615"/>
            <a:chOff x="9188820" y="1597800"/>
            <a:chExt cx="3469517" cy="856667"/>
          </a:xfrm>
        </p:grpSpPr>
        <p:sp>
          <p:nvSpPr>
            <p:cNvPr id="42" name="TextBox 41"/>
            <p:cNvSpPr txBox="1"/>
            <p:nvPr/>
          </p:nvSpPr>
          <p:spPr>
            <a:xfrm>
              <a:off x="9188820" y="1597800"/>
              <a:ext cx="1767653" cy="460403"/>
            </a:xfrm>
            <a:prstGeom prst="rect">
              <a:avLst/>
            </a:prstGeom>
            <a:noFill/>
          </p:spPr>
          <p:txBody>
            <a:bodyPr wrap="square" rtlCol="0">
              <a:spAutoFit/>
            </a:bodyPr>
            <a:lstStyle/>
            <a:p>
              <a:r>
                <a:rPr lang="zh-CN" altLang="en-US" sz="2400" b="1" dirty="0">
                  <a:solidFill>
                    <a:srgbClr val="00B0F0"/>
                  </a:solidFill>
                  <a:latin typeface="微软雅黑" panose="020B0503020204020204" charset="-122"/>
                  <a:ea typeface="微软雅黑" panose="020B0503020204020204" charset="-122"/>
                </a:rPr>
                <a:t>分类标准</a:t>
              </a:r>
              <a:endParaRPr lang="zh-CN" altLang="en-US" sz="2400" b="1" dirty="0">
                <a:solidFill>
                  <a:srgbClr val="00B0F0"/>
                </a:solidFill>
                <a:latin typeface="微软雅黑" panose="020B0503020204020204" charset="-122"/>
                <a:ea typeface="微软雅黑" panose="020B0503020204020204" charset="-122"/>
              </a:endParaRPr>
            </a:p>
          </p:txBody>
        </p:sp>
        <p:sp>
          <p:nvSpPr>
            <p:cNvPr id="43" name="TextBox 42"/>
            <p:cNvSpPr txBox="1"/>
            <p:nvPr/>
          </p:nvSpPr>
          <p:spPr>
            <a:xfrm>
              <a:off x="9188820" y="2058838"/>
              <a:ext cx="3469517" cy="395629"/>
            </a:xfrm>
            <a:prstGeom prst="rect">
              <a:avLst/>
            </a:prstGeom>
            <a:noFill/>
          </p:spPr>
          <p:txBody>
            <a:bodyPr wrap="square" rtlCol="0">
              <a:spAutoFit/>
            </a:bodyPr>
            <a:lstStyle/>
            <a:p>
              <a:pPr>
                <a:lnSpc>
                  <a:spcPct val="110000"/>
                </a:lnSpc>
              </a:pPr>
              <a:r>
                <a:rPr lang="zh-CN" altLang="en-US" b="1" dirty="0">
                  <a:solidFill>
                    <a:srgbClr val="A6A6A6"/>
                  </a:solidFill>
                  <a:latin typeface="微软雅黑" panose="020B0503020204020204" charset="-122"/>
                  <a:ea typeface="微软雅黑" panose="020B0503020204020204" charset="-122"/>
                </a:rPr>
                <a:t>系统分类的标准是看系统是否可以从传入的数据流中进行增量学习</a:t>
              </a:r>
              <a:endParaRPr lang="zh-CN" altLang="en-US" b="1" dirty="0">
                <a:solidFill>
                  <a:srgbClr val="A6A6A6"/>
                </a:solidFill>
                <a:latin typeface="微软雅黑" panose="020B0503020204020204" charset="-122"/>
                <a:ea typeface="微软雅黑" panose="020B0503020204020204" charset="-122"/>
              </a:endParaRPr>
            </a:p>
          </p:txBody>
        </p:sp>
      </p:grpSp>
      <p:grpSp>
        <p:nvGrpSpPr>
          <p:cNvPr id="66" name="Group 65"/>
          <p:cNvGrpSpPr/>
          <p:nvPr/>
        </p:nvGrpSpPr>
        <p:grpSpPr>
          <a:xfrm>
            <a:off x="2761772" y="3198929"/>
            <a:ext cx="7667625" cy="1457325"/>
            <a:chOff x="9781697" y="3198929"/>
            <a:chExt cx="7667625" cy="1457325"/>
          </a:xfrm>
        </p:grpSpPr>
        <p:sp>
          <p:nvSpPr>
            <p:cNvPr id="44" name="TextBox 43"/>
            <p:cNvSpPr txBox="1"/>
            <p:nvPr/>
          </p:nvSpPr>
          <p:spPr>
            <a:xfrm>
              <a:off x="9781697" y="3198929"/>
              <a:ext cx="1767653" cy="460375"/>
            </a:xfrm>
            <a:prstGeom prst="rect">
              <a:avLst/>
            </a:prstGeom>
            <a:noFill/>
          </p:spPr>
          <p:txBody>
            <a:bodyPr wrap="square" rtlCol="0">
              <a:spAutoFit/>
            </a:bodyPr>
            <a:lstStyle/>
            <a:p>
              <a:r>
                <a:rPr lang="zh-CN" altLang="en-US" sz="2400" b="1" dirty="0">
                  <a:solidFill>
                    <a:srgbClr val="00B0F0"/>
                  </a:solidFill>
                  <a:latin typeface="微软雅黑" panose="020B0503020204020204" charset="-122"/>
                  <a:ea typeface="微软雅黑" panose="020B0503020204020204" charset="-122"/>
                </a:rPr>
                <a:t>批量学习</a:t>
              </a:r>
              <a:endParaRPr lang="zh-CN" altLang="en-US" sz="2400" b="1" dirty="0">
                <a:solidFill>
                  <a:srgbClr val="00B0F0"/>
                </a:solidFill>
                <a:latin typeface="微软雅黑" panose="020B0503020204020204" charset="-122"/>
                <a:ea typeface="微软雅黑" panose="020B0503020204020204" charset="-122"/>
              </a:endParaRPr>
            </a:p>
          </p:txBody>
        </p:sp>
        <p:sp>
          <p:nvSpPr>
            <p:cNvPr id="45" name="TextBox 44"/>
            <p:cNvSpPr txBox="1"/>
            <p:nvPr/>
          </p:nvSpPr>
          <p:spPr>
            <a:xfrm>
              <a:off x="9781697" y="3734234"/>
              <a:ext cx="7667625" cy="922020"/>
            </a:xfrm>
            <a:prstGeom prst="rect">
              <a:avLst/>
            </a:prstGeom>
            <a:noFill/>
          </p:spPr>
          <p:txBody>
            <a:bodyPr wrap="square" rtlCol="0">
              <a:spAutoFit/>
            </a:bodyPr>
            <a:lstStyle/>
            <a:p>
              <a:r>
                <a:rPr lang="en-US" b="1" dirty="0">
                  <a:solidFill>
                    <a:srgbClr val="A6A6A6"/>
                  </a:solidFill>
                  <a:latin typeface="微软雅黑" panose="020B0503020204020204" charset="-122"/>
                  <a:ea typeface="微软雅黑" panose="020B0503020204020204" charset="-122"/>
                  <a:cs typeface="微软雅黑" panose="020B0503020204020204" charset="-122"/>
                </a:rPr>
                <a:t>系统无法进行增量学习--即必须使用所有可用数据进行训练。通常都是离线完成的。离线学习就是先训练系统，然后将其投入生产环境，这时学习过程停止，它只是将其所学到的应用出来</a:t>
              </a:r>
              <a:endParaRPr lang="en-US" b="1" dirty="0">
                <a:solidFill>
                  <a:srgbClr val="A6A6A6"/>
                </a:solidFill>
                <a:latin typeface="微软雅黑" panose="020B0503020204020204" charset="-122"/>
                <a:ea typeface="微软雅黑" panose="020B0503020204020204" charset="-122"/>
                <a:cs typeface="微软雅黑" panose="020B0503020204020204" charset="-122"/>
              </a:endParaRPr>
            </a:p>
          </p:txBody>
        </p:sp>
      </p:grpSp>
      <p:grpSp>
        <p:nvGrpSpPr>
          <p:cNvPr id="67" name="Group 66"/>
          <p:cNvGrpSpPr/>
          <p:nvPr/>
        </p:nvGrpSpPr>
        <p:grpSpPr>
          <a:xfrm>
            <a:off x="2168895" y="4986627"/>
            <a:ext cx="6838950" cy="1737995"/>
            <a:chOff x="9188820" y="4986627"/>
            <a:chExt cx="6838950" cy="1737995"/>
          </a:xfrm>
        </p:grpSpPr>
        <p:sp>
          <p:nvSpPr>
            <p:cNvPr id="48" name="TextBox 47"/>
            <p:cNvSpPr txBox="1"/>
            <p:nvPr/>
          </p:nvSpPr>
          <p:spPr>
            <a:xfrm>
              <a:off x="9188820" y="4986627"/>
              <a:ext cx="1767653" cy="460375"/>
            </a:xfrm>
            <a:prstGeom prst="rect">
              <a:avLst/>
            </a:prstGeom>
            <a:noFill/>
          </p:spPr>
          <p:txBody>
            <a:bodyPr wrap="square" rtlCol="0">
              <a:spAutoFit/>
            </a:bodyPr>
            <a:lstStyle/>
            <a:p>
              <a:r>
                <a:rPr lang="zh-CN" altLang="en-US" sz="2400" b="1" dirty="0">
                  <a:solidFill>
                    <a:srgbClr val="00B0F0"/>
                  </a:solidFill>
                  <a:latin typeface="微软雅黑" panose="020B0503020204020204" charset="-122"/>
                  <a:ea typeface="微软雅黑" panose="020B0503020204020204" charset="-122"/>
                </a:rPr>
                <a:t>在线学习</a:t>
              </a:r>
              <a:endParaRPr lang="zh-CN" altLang="en-US" sz="2400" b="1" dirty="0">
                <a:solidFill>
                  <a:srgbClr val="00B0F0"/>
                </a:solidFill>
                <a:latin typeface="微软雅黑" panose="020B0503020204020204" charset="-122"/>
                <a:ea typeface="微软雅黑" panose="020B0503020204020204" charset="-122"/>
              </a:endParaRPr>
            </a:p>
          </p:txBody>
        </p:sp>
        <p:sp>
          <p:nvSpPr>
            <p:cNvPr id="49" name="TextBox 48"/>
            <p:cNvSpPr txBox="1"/>
            <p:nvPr/>
          </p:nvSpPr>
          <p:spPr>
            <a:xfrm>
              <a:off x="9188820" y="5525742"/>
              <a:ext cx="6838950" cy="1198880"/>
            </a:xfrm>
            <a:prstGeom prst="rect">
              <a:avLst/>
            </a:prstGeom>
            <a:noFill/>
          </p:spPr>
          <p:txBody>
            <a:bodyPr wrap="square" rtlCol="0">
              <a:spAutoFit/>
            </a:bodyPr>
            <a:lstStyle/>
            <a:p>
              <a:r>
                <a:rPr lang="en-US" b="1" dirty="0">
                  <a:solidFill>
                    <a:srgbClr val="A6A6A6"/>
                  </a:solidFill>
                  <a:latin typeface="微软雅黑" panose="020B0503020204020204" charset="-122"/>
                  <a:ea typeface="微软雅黑" panose="020B0503020204020204" charset="-122"/>
                </a:rPr>
                <a:t>循序渐进地给系统提供训练数据，逐步积累学习成果。这种提供数据的方式可以是单独的，也可以采用小批量的小组数据来进行训练。每一步学习都很快速并且便宜，这样系统就可以根据飞速写入的最新数据进行学习</a:t>
              </a:r>
              <a:endParaRPr lang="en-US" b="1" dirty="0">
                <a:solidFill>
                  <a:srgbClr val="A6A6A6"/>
                </a:solidFill>
                <a:latin typeface="微软雅黑" panose="020B0503020204020204" charset="-122"/>
                <a:ea typeface="微软雅黑" panose="020B0503020204020204" charset="-122"/>
              </a:endParaRPr>
            </a:p>
          </p:txBody>
        </p:sp>
      </p:grpSp>
      <p:grpSp>
        <p:nvGrpSpPr>
          <p:cNvPr id="63" name="Group 62"/>
          <p:cNvGrpSpPr/>
          <p:nvPr/>
        </p:nvGrpSpPr>
        <p:grpSpPr>
          <a:xfrm>
            <a:off x="1500504" y="3253462"/>
            <a:ext cx="1146212" cy="1146212"/>
            <a:chOff x="8520429" y="3253462"/>
            <a:chExt cx="1146212" cy="1146212"/>
          </a:xfrm>
        </p:grpSpPr>
        <p:sp>
          <p:nvSpPr>
            <p:cNvPr id="20" name="Oval 19"/>
            <p:cNvSpPr/>
            <p:nvPr/>
          </p:nvSpPr>
          <p:spPr>
            <a:xfrm>
              <a:off x="8520429" y="3253462"/>
              <a:ext cx="1146212" cy="1146212"/>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743653" y="3476686"/>
              <a:ext cx="699764" cy="699764"/>
            </a:xfrm>
            <a:prstGeom prst="rect">
              <a:avLst/>
            </a:prstGeom>
          </p:spPr>
        </p:pic>
      </p:grpSp>
      <p:grpSp>
        <p:nvGrpSpPr>
          <p:cNvPr id="62" name="Group 61"/>
          <p:cNvGrpSpPr/>
          <p:nvPr/>
        </p:nvGrpSpPr>
        <p:grpSpPr>
          <a:xfrm>
            <a:off x="912308" y="1520592"/>
            <a:ext cx="1146212" cy="1146212"/>
            <a:chOff x="7932233" y="1520592"/>
            <a:chExt cx="1146212" cy="1146212"/>
          </a:xfrm>
        </p:grpSpPr>
        <p:sp>
          <p:nvSpPr>
            <p:cNvPr id="17" name="Oval 16"/>
            <p:cNvSpPr/>
            <p:nvPr/>
          </p:nvSpPr>
          <p:spPr>
            <a:xfrm>
              <a:off x="7932233" y="1520592"/>
              <a:ext cx="1146212" cy="114621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9711" y="1664946"/>
              <a:ext cx="771256" cy="771256"/>
            </a:xfrm>
            <a:prstGeom prst="rect">
              <a:avLst/>
            </a:prstGeom>
          </p:spPr>
        </p:pic>
      </p:grpSp>
      <p:grpSp>
        <p:nvGrpSpPr>
          <p:cNvPr id="64" name="Group 63"/>
          <p:cNvGrpSpPr/>
          <p:nvPr/>
        </p:nvGrpSpPr>
        <p:grpSpPr>
          <a:xfrm>
            <a:off x="912308" y="4986332"/>
            <a:ext cx="1146212" cy="1146212"/>
            <a:chOff x="7932233" y="4986332"/>
            <a:chExt cx="1146212" cy="1146212"/>
          </a:xfrm>
        </p:grpSpPr>
        <p:sp>
          <p:nvSpPr>
            <p:cNvPr id="21" name="Oval 20"/>
            <p:cNvSpPr/>
            <p:nvPr/>
          </p:nvSpPr>
          <p:spPr>
            <a:xfrm>
              <a:off x="7932233" y="4986332"/>
              <a:ext cx="1146212" cy="1146212"/>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0476" y="5206278"/>
              <a:ext cx="706320" cy="706320"/>
            </a:xfrm>
            <a:prstGeom prst="rect">
              <a:avLst/>
            </a:prstGeom>
          </p:spPr>
        </p:pic>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ppt_w</p:attrName>
                                        </p:attrNameLst>
                                      </p:cBhvr>
                                      <p:tavLst>
                                        <p:tav tm="0">
                                          <p:val>
                                            <p:fltVal val="0"/>
                                          </p:val>
                                        </p:tav>
                                        <p:tav tm="100000">
                                          <p:val>
                                            <p:strVal val="#ppt_w"/>
                                          </p:val>
                                        </p:tav>
                                      </p:tavLst>
                                    </p:anim>
                                    <p:anim calcmode="lin" valueType="num">
                                      <p:cBhvr>
                                        <p:cTn id="8" dur="500" fill="hold"/>
                                        <p:tgtEl>
                                          <p:spTgt spid="62"/>
                                        </p:tgtEl>
                                        <p:attrNameLst>
                                          <p:attrName>ppt_h</p:attrName>
                                        </p:attrNameLst>
                                      </p:cBhvr>
                                      <p:tavLst>
                                        <p:tav tm="0">
                                          <p:val>
                                            <p:fltVal val="0"/>
                                          </p:val>
                                        </p:tav>
                                        <p:tav tm="100000">
                                          <p:val>
                                            <p:strVal val="#ppt_h"/>
                                          </p:val>
                                        </p:tav>
                                      </p:tavLst>
                                    </p:anim>
                                    <p:animEffect transition="in" filter="fade">
                                      <p:cBhvr>
                                        <p:cTn id="9" dur="500"/>
                                        <p:tgtEl>
                                          <p:spTgt spid="62"/>
                                        </p:tgtEl>
                                      </p:cBhvr>
                                    </p:animEffect>
                                  </p:childTnLst>
                                </p:cTn>
                              </p:par>
                              <p:par>
                                <p:cTn id="10" presetID="2" presetClass="entr" presetSubtype="2" fill="hold" nodeType="withEffect">
                                  <p:stCondLst>
                                    <p:cond delay="250"/>
                                  </p:stCondLst>
                                  <p:childTnLst>
                                    <p:set>
                                      <p:cBhvr>
                                        <p:cTn id="11" dur="1" fill="hold">
                                          <p:stCondLst>
                                            <p:cond delay="0"/>
                                          </p:stCondLst>
                                        </p:cTn>
                                        <p:tgtEl>
                                          <p:spTgt spid="65"/>
                                        </p:tgtEl>
                                        <p:attrNameLst>
                                          <p:attrName>style.visibility</p:attrName>
                                        </p:attrNameLst>
                                      </p:cBhvr>
                                      <p:to>
                                        <p:strVal val="visible"/>
                                      </p:to>
                                    </p:set>
                                    <p:anim calcmode="lin" valueType="num">
                                      <p:cBhvr additive="base">
                                        <p:cTn id="12" dur="250" fill="hold"/>
                                        <p:tgtEl>
                                          <p:spTgt spid="65"/>
                                        </p:tgtEl>
                                        <p:attrNameLst>
                                          <p:attrName>ppt_x</p:attrName>
                                        </p:attrNameLst>
                                      </p:cBhvr>
                                      <p:tavLst>
                                        <p:tav tm="0">
                                          <p:val>
                                            <p:strVal val="1+#ppt_w/2"/>
                                          </p:val>
                                        </p:tav>
                                        <p:tav tm="100000">
                                          <p:val>
                                            <p:strVal val="#ppt_x"/>
                                          </p:val>
                                        </p:tav>
                                      </p:tavLst>
                                    </p:anim>
                                    <p:anim calcmode="lin" valueType="num">
                                      <p:cBhvr additive="base">
                                        <p:cTn id="13" dur="250" fill="hold"/>
                                        <p:tgtEl>
                                          <p:spTgt spid="65"/>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53" presetClass="entr" presetSubtype="16" fill="hold" nodeType="afterEffect">
                                  <p:stCondLst>
                                    <p:cond delay="0"/>
                                  </p:stCondLst>
                                  <p:childTnLst>
                                    <p:set>
                                      <p:cBhvr>
                                        <p:cTn id="16" dur="1" fill="hold">
                                          <p:stCondLst>
                                            <p:cond delay="0"/>
                                          </p:stCondLst>
                                        </p:cTn>
                                        <p:tgtEl>
                                          <p:spTgt spid="63"/>
                                        </p:tgtEl>
                                        <p:attrNameLst>
                                          <p:attrName>style.visibility</p:attrName>
                                        </p:attrNameLst>
                                      </p:cBhvr>
                                      <p:to>
                                        <p:strVal val="visible"/>
                                      </p:to>
                                    </p:set>
                                    <p:anim calcmode="lin" valueType="num">
                                      <p:cBhvr>
                                        <p:cTn id="17" dur="500" fill="hold"/>
                                        <p:tgtEl>
                                          <p:spTgt spid="63"/>
                                        </p:tgtEl>
                                        <p:attrNameLst>
                                          <p:attrName>ppt_w</p:attrName>
                                        </p:attrNameLst>
                                      </p:cBhvr>
                                      <p:tavLst>
                                        <p:tav tm="0">
                                          <p:val>
                                            <p:fltVal val="0"/>
                                          </p:val>
                                        </p:tav>
                                        <p:tav tm="100000">
                                          <p:val>
                                            <p:strVal val="#ppt_w"/>
                                          </p:val>
                                        </p:tav>
                                      </p:tavLst>
                                    </p:anim>
                                    <p:anim calcmode="lin" valueType="num">
                                      <p:cBhvr>
                                        <p:cTn id="18" dur="500" fill="hold"/>
                                        <p:tgtEl>
                                          <p:spTgt spid="63"/>
                                        </p:tgtEl>
                                        <p:attrNameLst>
                                          <p:attrName>ppt_h</p:attrName>
                                        </p:attrNameLst>
                                      </p:cBhvr>
                                      <p:tavLst>
                                        <p:tav tm="0">
                                          <p:val>
                                            <p:fltVal val="0"/>
                                          </p:val>
                                        </p:tav>
                                        <p:tav tm="100000">
                                          <p:val>
                                            <p:strVal val="#ppt_h"/>
                                          </p:val>
                                        </p:tav>
                                      </p:tavLst>
                                    </p:anim>
                                    <p:animEffect transition="in" filter="fade">
                                      <p:cBhvr>
                                        <p:cTn id="19" dur="500"/>
                                        <p:tgtEl>
                                          <p:spTgt spid="63"/>
                                        </p:tgtEl>
                                      </p:cBhvr>
                                    </p:animEffect>
                                  </p:childTnLst>
                                </p:cTn>
                              </p:par>
                              <p:par>
                                <p:cTn id="20" presetID="2" presetClass="entr" presetSubtype="2" fill="hold" nodeType="withEffect">
                                  <p:stCondLst>
                                    <p:cond delay="250"/>
                                  </p:stCondLst>
                                  <p:childTnLst>
                                    <p:set>
                                      <p:cBhvr>
                                        <p:cTn id="21" dur="1" fill="hold">
                                          <p:stCondLst>
                                            <p:cond delay="0"/>
                                          </p:stCondLst>
                                        </p:cTn>
                                        <p:tgtEl>
                                          <p:spTgt spid="66"/>
                                        </p:tgtEl>
                                        <p:attrNameLst>
                                          <p:attrName>style.visibility</p:attrName>
                                        </p:attrNameLst>
                                      </p:cBhvr>
                                      <p:to>
                                        <p:strVal val="visible"/>
                                      </p:to>
                                    </p:set>
                                    <p:anim calcmode="lin" valueType="num">
                                      <p:cBhvr additive="base">
                                        <p:cTn id="22" dur="250" fill="hold"/>
                                        <p:tgtEl>
                                          <p:spTgt spid="66"/>
                                        </p:tgtEl>
                                        <p:attrNameLst>
                                          <p:attrName>ppt_x</p:attrName>
                                        </p:attrNameLst>
                                      </p:cBhvr>
                                      <p:tavLst>
                                        <p:tav tm="0">
                                          <p:val>
                                            <p:strVal val="1+#ppt_w/2"/>
                                          </p:val>
                                        </p:tav>
                                        <p:tav tm="100000">
                                          <p:val>
                                            <p:strVal val="#ppt_x"/>
                                          </p:val>
                                        </p:tav>
                                      </p:tavLst>
                                    </p:anim>
                                    <p:anim calcmode="lin" valueType="num">
                                      <p:cBhvr additive="base">
                                        <p:cTn id="23" dur="250" fill="hold"/>
                                        <p:tgtEl>
                                          <p:spTgt spid="66"/>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53" presetClass="entr" presetSubtype="16" fill="hold" nodeType="afterEffect">
                                  <p:stCondLst>
                                    <p:cond delay="0"/>
                                  </p:stCondLst>
                                  <p:childTnLst>
                                    <p:set>
                                      <p:cBhvr>
                                        <p:cTn id="26" dur="1" fill="hold">
                                          <p:stCondLst>
                                            <p:cond delay="0"/>
                                          </p:stCondLst>
                                        </p:cTn>
                                        <p:tgtEl>
                                          <p:spTgt spid="64"/>
                                        </p:tgtEl>
                                        <p:attrNameLst>
                                          <p:attrName>style.visibility</p:attrName>
                                        </p:attrNameLst>
                                      </p:cBhvr>
                                      <p:to>
                                        <p:strVal val="visible"/>
                                      </p:to>
                                    </p:set>
                                    <p:anim calcmode="lin" valueType="num">
                                      <p:cBhvr>
                                        <p:cTn id="27" dur="500" fill="hold"/>
                                        <p:tgtEl>
                                          <p:spTgt spid="64"/>
                                        </p:tgtEl>
                                        <p:attrNameLst>
                                          <p:attrName>ppt_w</p:attrName>
                                        </p:attrNameLst>
                                      </p:cBhvr>
                                      <p:tavLst>
                                        <p:tav tm="0">
                                          <p:val>
                                            <p:fltVal val="0"/>
                                          </p:val>
                                        </p:tav>
                                        <p:tav tm="100000">
                                          <p:val>
                                            <p:strVal val="#ppt_w"/>
                                          </p:val>
                                        </p:tav>
                                      </p:tavLst>
                                    </p:anim>
                                    <p:anim calcmode="lin" valueType="num">
                                      <p:cBhvr>
                                        <p:cTn id="28" dur="500" fill="hold"/>
                                        <p:tgtEl>
                                          <p:spTgt spid="64"/>
                                        </p:tgtEl>
                                        <p:attrNameLst>
                                          <p:attrName>ppt_h</p:attrName>
                                        </p:attrNameLst>
                                      </p:cBhvr>
                                      <p:tavLst>
                                        <p:tav tm="0">
                                          <p:val>
                                            <p:fltVal val="0"/>
                                          </p:val>
                                        </p:tav>
                                        <p:tav tm="100000">
                                          <p:val>
                                            <p:strVal val="#ppt_h"/>
                                          </p:val>
                                        </p:tav>
                                      </p:tavLst>
                                    </p:anim>
                                    <p:animEffect transition="in" filter="fade">
                                      <p:cBhvr>
                                        <p:cTn id="29" dur="500"/>
                                        <p:tgtEl>
                                          <p:spTgt spid="64"/>
                                        </p:tgtEl>
                                      </p:cBhvr>
                                    </p:animEffect>
                                  </p:childTnLst>
                                </p:cTn>
                              </p:par>
                              <p:par>
                                <p:cTn id="30" presetID="2" presetClass="entr" presetSubtype="2" fill="hold" nodeType="withEffect">
                                  <p:stCondLst>
                                    <p:cond delay="250"/>
                                  </p:stCondLst>
                                  <p:childTnLst>
                                    <p:set>
                                      <p:cBhvr>
                                        <p:cTn id="31" dur="1" fill="hold">
                                          <p:stCondLst>
                                            <p:cond delay="0"/>
                                          </p:stCondLst>
                                        </p:cTn>
                                        <p:tgtEl>
                                          <p:spTgt spid="67"/>
                                        </p:tgtEl>
                                        <p:attrNameLst>
                                          <p:attrName>style.visibility</p:attrName>
                                        </p:attrNameLst>
                                      </p:cBhvr>
                                      <p:to>
                                        <p:strVal val="visible"/>
                                      </p:to>
                                    </p:set>
                                    <p:anim calcmode="lin" valueType="num">
                                      <p:cBhvr additive="base">
                                        <p:cTn id="32" dur="250" fill="hold"/>
                                        <p:tgtEl>
                                          <p:spTgt spid="67"/>
                                        </p:tgtEl>
                                        <p:attrNameLst>
                                          <p:attrName>ppt_x</p:attrName>
                                        </p:attrNameLst>
                                      </p:cBhvr>
                                      <p:tavLst>
                                        <p:tav tm="0">
                                          <p:val>
                                            <p:strVal val="1+#ppt_w/2"/>
                                          </p:val>
                                        </p:tav>
                                        <p:tav tm="100000">
                                          <p:val>
                                            <p:strVal val="#ppt_x"/>
                                          </p:val>
                                        </p:tav>
                                      </p:tavLst>
                                    </p:anim>
                                    <p:anim calcmode="lin" valueType="num">
                                      <p:cBhvr additive="base">
                                        <p:cTn id="33" dur="250" fill="hold"/>
                                        <p:tgtEl>
                                          <p:spTgt spid="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378756" y="878988"/>
            <a:ext cx="1434489" cy="190500"/>
            <a:chOff x="4679586" y="878988"/>
            <a:chExt cx="1434489" cy="190500"/>
          </a:xfrm>
        </p:grpSpPr>
        <p:sp>
          <p:nvSpPr>
            <p:cNvPr id="6" name="Oval 5"/>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8083589" y="1089891"/>
            <a:ext cx="3582066" cy="3334070"/>
            <a:chOff x="8061999" y="1056236"/>
            <a:chExt cx="3582066" cy="3334070"/>
          </a:xfrm>
        </p:grpSpPr>
        <p:sp>
          <p:nvSpPr>
            <p:cNvPr id="11" name="Oval 10"/>
            <p:cNvSpPr/>
            <p:nvPr/>
          </p:nvSpPr>
          <p:spPr>
            <a:xfrm>
              <a:off x="8309995" y="1056236"/>
              <a:ext cx="3334070" cy="333407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p:cNvGrpSpPr/>
            <p:nvPr/>
          </p:nvGrpSpPr>
          <p:grpSpPr>
            <a:xfrm>
              <a:off x="8061999" y="1532986"/>
              <a:ext cx="3162810" cy="1725186"/>
              <a:chOff x="8061999" y="1532986"/>
              <a:chExt cx="3162810" cy="1725186"/>
            </a:xfrm>
          </p:grpSpPr>
          <p:sp>
            <p:nvSpPr>
              <p:cNvPr id="19" name="TextBox 18"/>
              <p:cNvSpPr txBox="1"/>
              <p:nvPr/>
            </p:nvSpPr>
            <p:spPr>
              <a:xfrm>
                <a:off x="8764501" y="2151367"/>
                <a:ext cx="2460308" cy="1106805"/>
              </a:xfrm>
              <a:prstGeom prst="rect">
                <a:avLst/>
              </a:prstGeom>
              <a:noFill/>
            </p:spPr>
            <p:txBody>
              <a:bodyPr wrap="square" rtlCol="0">
                <a:spAutoFit/>
              </a:bodyPr>
              <a:lstStyle/>
              <a:p>
                <a:pPr algn="ctr"/>
                <a:r>
                  <a:rPr lang="zh-CN" altLang="en-US" sz="6600" b="1" dirty="0">
                    <a:solidFill>
                      <a:srgbClr val="E6E7E9"/>
                    </a:solidFill>
                    <a:latin typeface="微软雅黑" panose="020B0503020204020204" charset="-122"/>
                    <a:ea typeface="微软雅黑" panose="020B0503020204020204" charset="-122"/>
                  </a:rPr>
                  <a:t>实例</a:t>
                </a:r>
                <a:endParaRPr lang="zh-CN" altLang="en-US" sz="6600" b="1" dirty="0">
                  <a:solidFill>
                    <a:srgbClr val="E6E7E9"/>
                  </a:solidFill>
                  <a:latin typeface="微软雅黑" panose="020B0503020204020204" charset="-122"/>
                  <a:ea typeface="微软雅黑" panose="020B0503020204020204" charset="-122"/>
                </a:endParaRPr>
              </a:p>
            </p:txBody>
          </p:sp>
          <p:sp>
            <p:nvSpPr>
              <p:cNvPr id="20" name="TextBox 19"/>
              <p:cNvSpPr txBox="1"/>
              <p:nvPr/>
            </p:nvSpPr>
            <p:spPr>
              <a:xfrm>
                <a:off x="8061999" y="1532986"/>
                <a:ext cx="2460308" cy="706755"/>
              </a:xfrm>
              <a:prstGeom prst="rect">
                <a:avLst/>
              </a:prstGeom>
              <a:noFill/>
            </p:spPr>
            <p:txBody>
              <a:bodyPr wrap="square" rtlCol="0">
                <a:spAutoFit/>
              </a:bodyPr>
              <a:lstStyle/>
              <a:p>
                <a:pPr algn="ctr"/>
                <a:r>
                  <a:rPr lang="zh-CN" altLang="en-US" sz="4000" b="1" dirty="0">
                    <a:solidFill>
                      <a:srgbClr val="E6E7E9"/>
                    </a:solidFill>
                    <a:latin typeface="Tw Cen MT" panose="020B0602020104020603" pitchFamily="34" charset="0"/>
                    <a:ea typeface="宋体" panose="02010600030101010101" pitchFamily="2" charset="-122"/>
                  </a:rPr>
                  <a:t>基于</a:t>
                </a:r>
                <a:endParaRPr lang="zh-CN" altLang="en-US" sz="4000" b="1" dirty="0">
                  <a:solidFill>
                    <a:srgbClr val="E6E7E9"/>
                  </a:solidFill>
                  <a:latin typeface="Tw Cen MT" panose="020B0602020104020603" pitchFamily="34" charset="0"/>
                  <a:ea typeface="宋体" panose="02010600030101010101" pitchFamily="2" charset="-122"/>
                </a:endParaRPr>
              </a:p>
            </p:txBody>
          </p:sp>
        </p:grpSp>
      </p:grpSp>
      <p:sp>
        <p:nvSpPr>
          <p:cNvPr id="2" name="TextBox 19"/>
          <p:cNvSpPr txBox="1"/>
          <p:nvPr/>
        </p:nvSpPr>
        <p:spPr>
          <a:xfrm>
            <a:off x="9493289" y="3271616"/>
            <a:ext cx="2460308" cy="706755"/>
          </a:xfrm>
          <a:prstGeom prst="rect">
            <a:avLst/>
          </a:prstGeom>
          <a:noFill/>
        </p:spPr>
        <p:txBody>
          <a:bodyPr wrap="square" rtlCol="0">
            <a:spAutoFit/>
          </a:bodyPr>
          <a:p>
            <a:pPr algn="ctr"/>
            <a:r>
              <a:rPr lang="zh-CN" altLang="en-US" sz="4000" b="1" dirty="0">
                <a:solidFill>
                  <a:srgbClr val="E6E7E9"/>
                </a:solidFill>
                <a:latin typeface="Tw Cen MT" panose="020B0602020104020603" pitchFamily="34" charset="0"/>
                <a:ea typeface="宋体" panose="02010600030101010101" pitchFamily="2" charset="-122"/>
              </a:rPr>
              <a:t>学习</a:t>
            </a:r>
            <a:endParaRPr lang="zh-CN" altLang="en-US" sz="4000" b="1" dirty="0">
              <a:solidFill>
                <a:srgbClr val="E6E7E9"/>
              </a:solidFill>
              <a:latin typeface="Tw Cen MT" panose="020B0602020104020603" pitchFamily="34" charset="0"/>
              <a:ea typeface="宋体" panose="02010600030101010101" pitchFamily="2" charset="-122"/>
            </a:endParaRPr>
          </a:p>
        </p:txBody>
      </p:sp>
      <p:grpSp>
        <p:nvGrpSpPr>
          <p:cNvPr id="12" name="组合 11"/>
          <p:cNvGrpSpPr/>
          <p:nvPr/>
        </p:nvGrpSpPr>
        <p:grpSpPr>
          <a:xfrm>
            <a:off x="-222250" y="1080770"/>
            <a:ext cx="7792085" cy="1484630"/>
            <a:chOff x="-350" y="1702"/>
            <a:chExt cx="12271" cy="2338"/>
          </a:xfrm>
        </p:grpSpPr>
        <p:sp>
          <p:nvSpPr>
            <p:cNvPr id="44" name="圆角矩形 43"/>
            <p:cNvSpPr/>
            <p:nvPr/>
          </p:nvSpPr>
          <p:spPr>
            <a:xfrm>
              <a:off x="2156" y="2279"/>
              <a:ext cx="9765" cy="1183"/>
            </a:xfrm>
            <a:prstGeom prst="roundRect">
              <a:avLst/>
            </a:prstGeom>
            <a:solidFill>
              <a:srgbClr val="385723"/>
            </a:solidFill>
            <a:ln>
              <a:solidFill>
                <a:srgbClr val="3857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42" name="Group 41"/>
            <p:cNvGrpSpPr/>
            <p:nvPr/>
          </p:nvGrpSpPr>
          <p:grpSpPr>
            <a:xfrm>
              <a:off x="-350" y="1702"/>
              <a:ext cx="4442" cy="2338"/>
              <a:chOff x="1116534" y="4663366"/>
              <a:chExt cx="2820936" cy="1484630"/>
            </a:xfrm>
          </p:grpSpPr>
          <p:sp>
            <p:nvSpPr>
              <p:cNvPr id="16" name="Oval 15"/>
              <p:cNvSpPr/>
              <p:nvPr/>
            </p:nvSpPr>
            <p:spPr>
              <a:xfrm>
                <a:off x="1797889" y="4663366"/>
                <a:ext cx="1484630" cy="1484630"/>
              </a:xfrm>
              <a:prstGeom prst="ellipse">
                <a:avLst/>
              </a:prstGeom>
              <a:solidFill>
                <a:srgbClr val="385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p:nvGrpSpPr>
            <p:grpSpPr>
              <a:xfrm>
                <a:off x="1116534" y="5002992"/>
                <a:ext cx="2820936" cy="803285"/>
                <a:chOff x="8643840" y="2101541"/>
                <a:chExt cx="2820936" cy="803285"/>
              </a:xfrm>
            </p:grpSpPr>
            <p:sp>
              <p:nvSpPr>
                <p:cNvPr id="32" name="TextBox 31"/>
                <p:cNvSpPr txBox="1"/>
                <p:nvPr/>
              </p:nvSpPr>
              <p:spPr>
                <a:xfrm>
                  <a:off x="9004468" y="2321261"/>
                  <a:ext cx="2460308" cy="583565"/>
                </a:xfrm>
                <a:prstGeom prst="rect">
                  <a:avLst/>
                </a:prstGeom>
                <a:noFill/>
              </p:spPr>
              <p:txBody>
                <a:bodyPr wrap="square" rtlCol="0">
                  <a:spAutoFit/>
                </a:bodyPr>
                <a:lstStyle/>
                <a:p>
                  <a:pPr algn="ctr"/>
                  <a:r>
                    <a:rPr lang="zh-CN" altLang="en-US" sz="3200" b="1" dirty="0">
                      <a:solidFill>
                        <a:srgbClr val="E6E7E9"/>
                      </a:solidFill>
                      <a:latin typeface="微软雅黑" panose="020B0503020204020204" charset="-122"/>
                      <a:ea typeface="微软雅黑" panose="020B0503020204020204" charset="-122"/>
                    </a:rPr>
                    <a:t>标准</a:t>
                  </a:r>
                  <a:endParaRPr lang="zh-CN" altLang="en-US" sz="3200" b="1" dirty="0">
                    <a:solidFill>
                      <a:srgbClr val="E6E7E9"/>
                    </a:solidFill>
                    <a:latin typeface="微软雅黑" panose="020B0503020204020204" charset="-122"/>
                    <a:ea typeface="微软雅黑" panose="020B0503020204020204" charset="-122"/>
                  </a:endParaRPr>
                </a:p>
              </p:txBody>
            </p:sp>
            <p:sp>
              <p:nvSpPr>
                <p:cNvPr id="33" name="TextBox 32"/>
                <p:cNvSpPr txBox="1"/>
                <p:nvPr/>
              </p:nvSpPr>
              <p:spPr>
                <a:xfrm>
                  <a:off x="8643840" y="2101541"/>
                  <a:ext cx="2460308" cy="450850"/>
                </a:xfrm>
                <a:prstGeom prst="rect">
                  <a:avLst/>
                </a:prstGeom>
                <a:noFill/>
              </p:spPr>
              <p:txBody>
                <a:bodyPr wrap="square" rtlCol="0">
                  <a:spAutoFit/>
                </a:bodyPr>
                <a:lstStyle/>
                <a:p>
                  <a:pPr algn="ctr"/>
                  <a:r>
                    <a:rPr lang="zh-CN" altLang="en-US" sz="3600" b="1" baseline="30000" dirty="0">
                      <a:solidFill>
                        <a:srgbClr val="E6E7E9"/>
                      </a:solidFill>
                      <a:latin typeface="Tw Cen MT" panose="020B0602020104020603" pitchFamily="34" charset="0"/>
                      <a:ea typeface="宋体" panose="02010600030101010101" pitchFamily="2" charset="-122"/>
                    </a:rPr>
                    <a:t>分类</a:t>
                  </a:r>
                  <a:endParaRPr lang="zh-CN" altLang="en-US" sz="3600" b="1" baseline="30000" dirty="0">
                    <a:solidFill>
                      <a:srgbClr val="E6E7E9"/>
                    </a:solidFill>
                    <a:latin typeface="Tw Cen MT" panose="020B0602020104020603" pitchFamily="34" charset="0"/>
                    <a:ea typeface="宋体" panose="02010600030101010101" pitchFamily="2" charset="-122"/>
                  </a:endParaRPr>
                </a:p>
              </p:txBody>
            </p:sp>
          </p:grpSp>
        </p:grpSp>
        <p:sp>
          <p:nvSpPr>
            <p:cNvPr id="13" name="TextBox 29"/>
            <p:cNvSpPr txBox="1"/>
            <p:nvPr/>
          </p:nvSpPr>
          <p:spPr>
            <a:xfrm>
              <a:off x="3189" y="2412"/>
              <a:ext cx="8732" cy="919"/>
            </a:xfrm>
            <a:prstGeom prst="rect">
              <a:avLst/>
            </a:prstGeom>
            <a:noFill/>
          </p:spPr>
          <p:txBody>
            <a:bodyPr wrap="square" rtlCol="0">
              <a:spAutoFit/>
            </a:bodyPr>
            <a:p>
              <a:pPr algn="just"/>
              <a:r>
                <a:rPr lang="en-US" sz="1600" b="1" dirty="0">
                  <a:solidFill>
                    <a:srgbClr val="E6E7E9"/>
                  </a:solidFill>
                  <a:latin typeface="Tw Cen MT" panose="020B0602020104020603" pitchFamily="34" charset="0"/>
                </a:rPr>
                <a:t>对机器学习系统进行分类的方法是看它们如何泛化</a:t>
              </a:r>
              <a:endParaRPr lang="zh-CN" altLang="en-US" sz="1600" b="1" dirty="0">
                <a:solidFill>
                  <a:srgbClr val="E6E7E9"/>
                </a:solidFill>
                <a:latin typeface="Tw Cen MT" panose="020B0602020104020603" pitchFamily="34" charset="0"/>
                <a:ea typeface="宋体" panose="02010600030101010101" pitchFamily="2" charset="-122"/>
              </a:endParaRPr>
            </a:p>
            <a:p>
              <a:pPr algn="just"/>
              <a:r>
                <a:rPr lang="zh-CN" altLang="en-US" sz="1600" b="1" dirty="0">
                  <a:solidFill>
                    <a:srgbClr val="E6E7E9"/>
                  </a:solidFill>
                  <a:latin typeface="Tw Cen MT" panose="020B0602020104020603" pitchFamily="34" charset="0"/>
                  <a:ea typeface="宋体" panose="02010600030101010101" pitchFamily="2" charset="-122"/>
                </a:rPr>
                <a:t>泛化的主要方法有两种：基于实例的学习和基于模型的学习</a:t>
              </a:r>
              <a:endParaRPr lang="zh-CN" altLang="en-US" sz="1600" b="1" dirty="0">
                <a:solidFill>
                  <a:srgbClr val="E6E7E9"/>
                </a:solidFill>
                <a:latin typeface="Tw Cen MT" panose="020B0602020104020603" pitchFamily="34" charset="0"/>
                <a:ea typeface="宋体" panose="02010600030101010101" pitchFamily="2" charset="-122"/>
              </a:endParaRPr>
            </a:p>
          </p:txBody>
        </p:sp>
      </p:grpSp>
      <p:pic>
        <p:nvPicPr>
          <p:cNvPr id="46" name="图片 45"/>
          <p:cNvPicPr>
            <a:picLocks noChangeAspect="1"/>
          </p:cNvPicPr>
          <p:nvPr/>
        </p:nvPicPr>
        <p:blipFill>
          <a:blip r:embed="rId1"/>
          <a:stretch>
            <a:fillRect/>
          </a:stretch>
        </p:blipFill>
        <p:spPr>
          <a:xfrm>
            <a:off x="8926830" y="4464685"/>
            <a:ext cx="3162300" cy="1679575"/>
          </a:xfrm>
          <a:prstGeom prst="rect">
            <a:avLst/>
          </a:prstGeom>
        </p:spPr>
      </p:pic>
      <p:sp>
        <p:nvSpPr>
          <p:cNvPr id="48" name="TextBox 29"/>
          <p:cNvSpPr txBox="1"/>
          <p:nvPr/>
        </p:nvSpPr>
        <p:spPr>
          <a:xfrm>
            <a:off x="3002915" y="4967605"/>
            <a:ext cx="5563870" cy="337185"/>
          </a:xfrm>
          <a:prstGeom prst="rect">
            <a:avLst/>
          </a:prstGeom>
          <a:noFill/>
        </p:spPr>
        <p:txBody>
          <a:bodyPr wrap="square" rtlCol="0">
            <a:spAutoFit/>
          </a:bodyPr>
          <a:p>
            <a:pPr algn="just">
              <a:buClrTx/>
              <a:buSzTx/>
              <a:buNone/>
            </a:pPr>
            <a:endParaRPr lang="en-US" sz="1600" b="1" dirty="0">
              <a:solidFill>
                <a:srgbClr val="E6E7E9"/>
              </a:solidFill>
              <a:latin typeface="Tw Cen MT" panose="020B0602020104020603" pitchFamily="34" charset="0"/>
            </a:endParaRPr>
          </a:p>
        </p:txBody>
      </p:sp>
      <p:grpSp>
        <p:nvGrpSpPr>
          <p:cNvPr id="64" name="组合 63"/>
          <p:cNvGrpSpPr/>
          <p:nvPr/>
        </p:nvGrpSpPr>
        <p:grpSpPr>
          <a:xfrm>
            <a:off x="-450215" y="176530"/>
            <a:ext cx="10650855" cy="6695440"/>
            <a:chOff x="-709" y="278"/>
            <a:chExt cx="16773" cy="10544"/>
          </a:xfrm>
        </p:grpSpPr>
        <p:sp>
          <p:nvSpPr>
            <p:cNvPr id="4" name="TextBox 3"/>
            <p:cNvSpPr txBox="1"/>
            <p:nvPr/>
          </p:nvSpPr>
          <p:spPr>
            <a:xfrm>
              <a:off x="2156" y="278"/>
              <a:ext cx="13908" cy="1113"/>
            </a:xfrm>
            <a:prstGeom prst="rect">
              <a:avLst/>
            </a:prstGeom>
            <a:noFill/>
          </p:spPr>
          <p:txBody>
            <a:bodyPr wrap="square" rtlCol="0">
              <a:spAutoFit/>
            </a:bodyPr>
            <a:lstStyle/>
            <a:p>
              <a:pPr algn="ctr"/>
              <a:r>
                <a:rPr lang="en-US" sz="4000" dirty="0">
                  <a:solidFill>
                    <a:schemeClr val="bg1">
                      <a:lumMod val="65000"/>
                    </a:schemeClr>
                  </a:solidFill>
                  <a:latin typeface="Tw Cen MT" panose="020B0602020104020603" pitchFamily="34" charset="0"/>
                </a:rPr>
                <a:t>CASE-BASE/MODEL-BASE LEARNING</a:t>
              </a:r>
              <a:endParaRPr lang="en-US" sz="4000" dirty="0">
                <a:solidFill>
                  <a:schemeClr val="bg1">
                    <a:lumMod val="65000"/>
                  </a:schemeClr>
                </a:solidFill>
                <a:latin typeface="Tw Cen MT" panose="020B0602020104020603" pitchFamily="34" charset="0"/>
              </a:endParaRPr>
            </a:p>
          </p:txBody>
        </p:sp>
        <p:grpSp>
          <p:nvGrpSpPr>
            <p:cNvPr id="15" name="组合 14"/>
            <p:cNvGrpSpPr/>
            <p:nvPr/>
          </p:nvGrpSpPr>
          <p:grpSpPr>
            <a:xfrm>
              <a:off x="-709" y="4790"/>
              <a:ext cx="13383" cy="4886"/>
              <a:chOff x="-709" y="4790"/>
              <a:chExt cx="13383" cy="4886"/>
            </a:xfrm>
          </p:grpSpPr>
          <p:grpSp>
            <p:nvGrpSpPr>
              <p:cNvPr id="40" name="Group 39"/>
              <p:cNvGrpSpPr/>
              <p:nvPr/>
            </p:nvGrpSpPr>
            <p:grpSpPr>
              <a:xfrm rot="0">
                <a:off x="0" y="4790"/>
                <a:ext cx="5138" cy="4886"/>
                <a:chOff x="5746584" y="3207677"/>
                <a:chExt cx="3100754" cy="2848086"/>
              </a:xfrm>
            </p:grpSpPr>
            <p:sp>
              <p:nvSpPr>
                <p:cNvPr id="14" name="Oval 13"/>
                <p:cNvSpPr/>
                <p:nvPr/>
              </p:nvSpPr>
              <p:spPr>
                <a:xfrm>
                  <a:off x="5746584" y="3207677"/>
                  <a:ext cx="2848086" cy="2848086"/>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p:cNvGrpSpPr/>
                <p:nvPr/>
              </p:nvGrpSpPr>
              <p:grpSpPr>
                <a:xfrm>
                  <a:off x="5861577" y="3614744"/>
                  <a:ext cx="2985761" cy="1553841"/>
                  <a:chOff x="8708447" y="1554857"/>
                  <a:chExt cx="2985761" cy="1553841"/>
                </a:xfrm>
              </p:grpSpPr>
              <p:sp>
                <p:nvSpPr>
                  <p:cNvPr id="24" name="TextBox 23"/>
                  <p:cNvSpPr txBox="1"/>
                  <p:nvPr/>
                </p:nvSpPr>
                <p:spPr>
                  <a:xfrm>
                    <a:off x="8708447" y="2092690"/>
                    <a:ext cx="2460308" cy="1016008"/>
                  </a:xfrm>
                  <a:prstGeom prst="rect">
                    <a:avLst/>
                  </a:prstGeom>
                  <a:noFill/>
                </p:spPr>
                <p:txBody>
                  <a:bodyPr wrap="square" rtlCol="0">
                    <a:spAutoFit/>
                  </a:bodyPr>
                  <a:lstStyle/>
                  <a:p>
                    <a:pPr algn="ctr"/>
                    <a:r>
                      <a:rPr lang="zh-CN" altLang="en-US" sz="6600" b="1" dirty="0">
                        <a:solidFill>
                          <a:srgbClr val="E6E7E9"/>
                        </a:solidFill>
                        <a:latin typeface="微软雅黑" panose="020B0503020204020204" charset="-122"/>
                        <a:ea typeface="微软雅黑" panose="020B0503020204020204" charset="-122"/>
                      </a:rPr>
                      <a:t>模型</a:t>
                    </a:r>
                    <a:endParaRPr lang="zh-CN" altLang="en-US" sz="6600" b="1" dirty="0">
                      <a:solidFill>
                        <a:srgbClr val="E6E7E9"/>
                      </a:solidFill>
                      <a:latin typeface="微软雅黑" panose="020B0503020204020204" charset="-122"/>
                      <a:ea typeface="微软雅黑" panose="020B0503020204020204" charset="-122"/>
                    </a:endParaRPr>
                  </a:p>
                </p:txBody>
              </p:sp>
              <p:sp>
                <p:nvSpPr>
                  <p:cNvPr id="25" name="TextBox 24"/>
                  <p:cNvSpPr txBox="1"/>
                  <p:nvPr/>
                </p:nvSpPr>
                <p:spPr>
                  <a:xfrm>
                    <a:off x="9233900" y="1554857"/>
                    <a:ext cx="2460308" cy="679832"/>
                  </a:xfrm>
                  <a:prstGeom prst="rect">
                    <a:avLst/>
                  </a:prstGeom>
                  <a:noFill/>
                </p:spPr>
                <p:txBody>
                  <a:bodyPr wrap="square" rtlCol="0">
                    <a:spAutoFit/>
                  </a:bodyPr>
                  <a:lstStyle/>
                  <a:p>
                    <a:pPr algn="ctr"/>
                    <a:r>
                      <a:rPr lang="zh-CN" altLang="en-US" sz="4000" b="1" dirty="0">
                        <a:solidFill>
                          <a:srgbClr val="E6E7E9"/>
                        </a:solidFill>
                        <a:latin typeface="Tw Cen MT" panose="020B0602020104020603" pitchFamily="34" charset="0"/>
                        <a:ea typeface="宋体" panose="02010600030101010101" pitchFamily="2" charset="-122"/>
                      </a:rPr>
                      <a:t>基于</a:t>
                    </a:r>
                    <a:endParaRPr lang="zh-CN" altLang="en-US" sz="4000" b="1" dirty="0">
                      <a:solidFill>
                        <a:srgbClr val="E6E7E9"/>
                      </a:solidFill>
                      <a:latin typeface="Tw Cen MT" panose="020B0602020104020603" pitchFamily="34" charset="0"/>
                      <a:ea typeface="宋体" panose="02010600030101010101" pitchFamily="2" charset="-122"/>
                    </a:endParaRPr>
                  </a:p>
                </p:txBody>
              </p:sp>
            </p:grpSp>
          </p:grpSp>
          <p:sp>
            <p:nvSpPr>
              <p:cNvPr id="3" name="TextBox 24"/>
              <p:cNvSpPr txBox="1"/>
              <p:nvPr/>
            </p:nvSpPr>
            <p:spPr>
              <a:xfrm>
                <a:off x="-709" y="8016"/>
                <a:ext cx="4584" cy="1113"/>
              </a:xfrm>
              <a:prstGeom prst="rect">
                <a:avLst/>
              </a:prstGeom>
              <a:noFill/>
            </p:spPr>
            <p:txBody>
              <a:bodyPr wrap="square" rtlCol="0">
                <a:spAutoFit/>
              </a:bodyPr>
              <a:p>
                <a:pPr algn="ctr"/>
                <a:r>
                  <a:rPr lang="zh-CN" altLang="en-US" sz="4000" b="1" dirty="0">
                    <a:solidFill>
                      <a:srgbClr val="E6E7E9"/>
                    </a:solidFill>
                    <a:latin typeface="Tw Cen MT" panose="020B0602020104020603" pitchFamily="34" charset="0"/>
                    <a:ea typeface="宋体" panose="02010600030101010101" pitchFamily="2" charset="-122"/>
                  </a:rPr>
                  <a:t>学习</a:t>
                </a:r>
                <a:endParaRPr lang="zh-CN" altLang="en-US" sz="4000" b="1" dirty="0">
                  <a:solidFill>
                    <a:srgbClr val="E6E7E9"/>
                  </a:solidFill>
                  <a:latin typeface="Tw Cen MT" panose="020B0602020104020603" pitchFamily="34" charset="0"/>
                  <a:ea typeface="宋体" panose="02010600030101010101" pitchFamily="2" charset="-122"/>
                </a:endParaRPr>
              </a:p>
            </p:txBody>
          </p:sp>
          <p:sp>
            <p:nvSpPr>
              <p:cNvPr id="47" name="圆角矩形 46"/>
              <p:cNvSpPr/>
              <p:nvPr/>
            </p:nvSpPr>
            <p:spPr>
              <a:xfrm>
                <a:off x="4036" y="6622"/>
                <a:ext cx="8638" cy="1222"/>
              </a:xfrm>
              <a:prstGeom prst="roundRect">
                <a:avLst/>
              </a:prstGeom>
              <a:solidFill>
                <a:srgbClr val="03A1A4"/>
              </a:solidFill>
              <a:ln>
                <a:solidFill>
                  <a:srgbClr val="03A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9" name="TextBox 29"/>
              <p:cNvSpPr txBox="1"/>
              <p:nvPr/>
            </p:nvSpPr>
            <p:spPr>
              <a:xfrm>
                <a:off x="4719" y="6768"/>
                <a:ext cx="7794" cy="919"/>
              </a:xfrm>
              <a:prstGeom prst="rect">
                <a:avLst/>
              </a:prstGeom>
              <a:noFill/>
            </p:spPr>
            <p:txBody>
              <a:bodyPr wrap="square" rtlCol="0">
                <a:spAutoFit/>
              </a:bodyPr>
              <a:lstStyle/>
              <a:p>
                <a:pPr algn="just">
                  <a:buClrTx/>
                  <a:buSzTx/>
                  <a:buNone/>
                </a:pPr>
                <a:r>
                  <a:rPr lang="en-US" sz="1600" b="1" dirty="0">
                    <a:solidFill>
                      <a:srgbClr val="E6E7E9"/>
                    </a:solidFill>
                    <a:latin typeface="Tw Cen MT" panose="020B0602020104020603" pitchFamily="34" charset="0"/>
                  </a:rPr>
                  <a:t>从一组示例集中实现泛化的另一种方法是构建这些示例的模型，然后使用该模型进行预测</a:t>
                </a:r>
                <a:endParaRPr lang="en-US" sz="1600" b="1" dirty="0">
                  <a:solidFill>
                    <a:srgbClr val="E6E7E9"/>
                  </a:solidFill>
                  <a:latin typeface="Tw Cen MT" panose="020B0602020104020603" pitchFamily="34" charset="0"/>
                </a:endParaRPr>
              </a:p>
            </p:txBody>
          </p:sp>
        </p:grpSp>
        <p:pic>
          <p:nvPicPr>
            <p:cNvPr id="50" name="图片 49"/>
            <p:cNvPicPr>
              <a:picLocks noChangeAspect="1"/>
            </p:cNvPicPr>
            <p:nvPr/>
          </p:nvPicPr>
          <p:blipFill>
            <a:blip r:embed="rId2"/>
            <a:stretch>
              <a:fillRect/>
            </a:stretch>
          </p:blipFill>
          <p:spPr>
            <a:xfrm>
              <a:off x="5437" y="7902"/>
              <a:ext cx="5180" cy="2920"/>
            </a:xfrm>
            <a:prstGeom prst="rect">
              <a:avLst/>
            </a:prstGeom>
          </p:spPr>
        </p:pic>
      </p:grpSp>
      <p:grpSp>
        <p:nvGrpSpPr>
          <p:cNvPr id="63" name="组合 62"/>
          <p:cNvGrpSpPr/>
          <p:nvPr/>
        </p:nvGrpSpPr>
        <p:grpSpPr>
          <a:xfrm>
            <a:off x="2720340" y="1095375"/>
            <a:ext cx="8976995" cy="3333750"/>
            <a:chOff x="4284" y="1725"/>
            <a:chExt cx="14137" cy="5250"/>
          </a:xfrm>
        </p:grpSpPr>
        <p:sp>
          <p:nvSpPr>
            <p:cNvPr id="45" name="圆角矩形 44"/>
            <p:cNvSpPr/>
            <p:nvPr/>
          </p:nvSpPr>
          <p:spPr>
            <a:xfrm>
              <a:off x="4284" y="3996"/>
              <a:ext cx="9372" cy="1222"/>
            </a:xfrm>
            <a:prstGeom prst="roundRect">
              <a:avLst/>
            </a:prstGeom>
            <a:solidFill>
              <a:srgbClr val="EF3078"/>
            </a:solidFill>
            <a:ln>
              <a:solidFill>
                <a:srgbClr val="EF3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TextBox 29"/>
            <p:cNvSpPr txBox="1"/>
            <p:nvPr/>
          </p:nvSpPr>
          <p:spPr>
            <a:xfrm>
              <a:off x="4284" y="4147"/>
              <a:ext cx="8762" cy="919"/>
            </a:xfrm>
            <a:prstGeom prst="rect">
              <a:avLst/>
            </a:prstGeom>
            <a:noFill/>
          </p:spPr>
          <p:txBody>
            <a:bodyPr wrap="square" rtlCol="0">
              <a:spAutoFit/>
            </a:bodyPr>
            <a:lstStyle/>
            <a:p>
              <a:pPr algn="just">
                <a:buClrTx/>
                <a:buSzTx/>
                <a:buNone/>
              </a:pPr>
              <a:r>
                <a:rPr lang="en-US" sz="1600" b="1" dirty="0">
                  <a:solidFill>
                    <a:srgbClr val="E6E7E9"/>
                  </a:solidFill>
                  <a:latin typeface="Tw Cen MT" panose="020B0602020104020603" pitchFamily="34" charset="0"/>
                </a:rPr>
                <a:t>系统学习这些示例，然后通过使用相似度度量来比较新实例和已经学习的实例（或它们的子集），从而泛化新实例</a:t>
              </a:r>
              <a:endParaRPr lang="en-US" sz="1600" b="1" dirty="0">
                <a:solidFill>
                  <a:srgbClr val="E6E7E9"/>
                </a:solidFill>
                <a:latin typeface="Tw Cen MT" panose="020B0602020104020603" pitchFamily="34" charset="0"/>
              </a:endParaRPr>
            </a:p>
          </p:txBody>
        </p:sp>
        <p:grpSp>
          <p:nvGrpSpPr>
            <p:cNvPr id="41" name="Group 38"/>
            <p:cNvGrpSpPr/>
            <p:nvPr/>
          </p:nvGrpSpPr>
          <p:grpSpPr>
            <a:xfrm>
              <a:off x="12781" y="1725"/>
              <a:ext cx="5641" cy="5251"/>
              <a:chOff x="8061999" y="1056236"/>
              <a:chExt cx="3582066" cy="3334070"/>
            </a:xfrm>
          </p:grpSpPr>
          <p:sp>
            <p:nvSpPr>
              <p:cNvPr id="52" name="Oval 10"/>
              <p:cNvSpPr/>
              <p:nvPr/>
            </p:nvSpPr>
            <p:spPr>
              <a:xfrm>
                <a:off x="8309995" y="1056236"/>
                <a:ext cx="3334070" cy="333407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nvGrpSpPr>
              <p:cNvPr id="53" name="Group 21"/>
              <p:cNvGrpSpPr/>
              <p:nvPr/>
            </p:nvGrpSpPr>
            <p:grpSpPr>
              <a:xfrm>
                <a:off x="8061999" y="1532986"/>
                <a:ext cx="3162810" cy="1725186"/>
                <a:chOff x="8061999" y="1532986"/>
                <a:chExt cx="3162810" cy="1725186"/>
              </a:xfrm>
            </p:grpSpPr>
            <p:sp>
              <p:nvSpPr>
                <p:cNvPr id="54" name="TextBox 18"/>
                <p:cNvSpPr txBox="1"/>
                <p:nvPr/>
              </p:nvSpPr>
              <p:spPr>
                <a:xfrm>
                  <a:off x="8764501" y="2151367"/>
                  <a:ext cx="2460308" cy="1106805"/>
                </a:xfrm>
                <a:prstGeom prst="rect">
                  <a:avLst/>
                </a:prstGeom>
                <a:noFill/>
              </p:spPr>
              <p:txBody>
                <a:bodyPr wrap="square" rtlCol="0">
                  <a:spAutoFit/>
                </a:bodyPr>
                <a:p>
                  <a:pPr algn="ctr"/>
                  <a:r>
                    <a:rPr lang="zh-CN" altLang="en-US" sz="6600" b="1" dirty="0">
                      <a:solidFill>
                        <a:srgbClr val="E6E7E9"/>
                      </a:solidFill>
                      <a:latin typeface="微软雅黑" panose="020B0503020204020204" charset="-122"/>
                      <a:ea typeface="微软雅黑" panose="020B0503020204020204" charset="-122"/>
                    </a:rPr>
                    <a:t>实例</a:t>
                  </a:r>
                  <a:endParaRPr lang="zh-CN" altLang="en-US" sz="6600" b="1" dirty="0">
                    <a:solidFill>
                      <a:srgbClr val="E6E7E9"/>
                    </a:solidFill>
                    <a:latin typeface="微软雅黑" panose="020B0503020204020204" charset="-122"/>
                    <a:ea typeface="微软雅黑" panose="020B0503020204020204" charset="-122"/>
                  </a:endParaRPr>
                </a:p>
              </p:txBody>
            </p:sp>
            <p:sp>
              <p:nvSpPr>
                <p:cNvPr id="55" name="TextBox 19"/>
                <p:cNvSpPr txBox="1"/>
                <p:nvPr/>
              </p:nvSpPr>
              <p:spPr>
                <a:xfrm>
                  <a:off x="8061999" y="1532986"/>
                  <a:ext cx="2460308" cy="706755"/>
                </a:xfrm>
                <a:prstGeom prst="rect">
                  <a:avLst/>
                </a:prstGeom>
                <a:noFill/>
              </p:spPr>
              <p:txBody>
                <a:bodyPr wrap="square" rtlCol="0">
                  <a:spAutoFit/>
                </a:bodyPr>
                <a:p>
                  <a:pPr algn="ctr"/>
                  <a:r>
                    <a:rPr lang="zh-CN" altLang="en-US" sz="4000" b="1" dirty="0">
                      <a:solidFill>
                        <a:srgbClr val="E6E7E9"/>
                      </a:solidFill>
                      <a:latin typeface="Tw Cen MT" panose="020B0602020104020603" pitchFamily="34" charset="0"/>
                      <a:ea typeface="宋体" panose="02010600030101010101" pitchFamily="2" charset="-122"/>
                    </a:rPr>
                    <a:t>基于</a:t>
                  </a:r>
                  <a:endParaRPr lang="zh-CN" altLang="en-US" sz="4000" b="1" dirty="0">
                    <a:solidFill>
                      <a:srgbClr val="E6E7E9"/>
                    </a:solidFill>
                    <a:latin typeface="Tw Cen MT" panose="020B0602020104020603" pitchFamily="34" charset="0"/>
                    <a:ea typeface="宋体" panose="02010600030101010101" pitchFamily="2" charset="-122"/>
                  </a:endParaRPr>
                </a:p>
              </p:txBody>
            </p:sp>
          </p:grpSp>
        </p:grpSp>
      </p:grpSp>
      <p:sp>
        <p:nvSpPr>
          <p:cNvPr id="56" name="TextBox 19"/>
          <p:cNvSpPr txBox="1"/>
          <p:nvPr/>
        </p:nvSpPr>
        <p:spPr>
          <a:xfrm>
            <a:off x="9525674" y="3277331"/>
            <a:ext cx="2460308" cy="706755"/>
          </a:xfrm>
          <a:prstGeom prst="rect">
            <a:avLst/>
          </a:prstGeom>
          <a:noFill/>
        </p:spPr>
        <p:txBody>
          <a:bodyPr wrap="square" rtlCol="0">
            <a:spAutoFit/>
          </a:bodyPr>
          <a:p>
            <a:pPr algn="ctr"/>
            <a:r>
              <a:rPr lang="zh-CN" altLang="en-US" sz="4000" b="1" dirty="0">
                <a:solidFill>
                  <a:srgbClr val="E6E7E9"/>
                </a:solidFill>
                <a:latin typeface="Tw Cen MT" panose="020B0602020104020603" pitchFamily="34" charset="0"/>
                <a:ea typeface="宋体" panose="02010600030101010101" pitchFamily="2" charset="-122"/>
              </a:rPr>
              <a:t>学习</a:t>
            </a:r>
            <a:endParaRPr lang="zh-CN" altLang="en-US" sz="4000" b="1" dirty="0">
              <a:solidFill>
                <a:srgbClr val="E6E7E9"/>
              </a:solidFill>
              <a:latin typeface="Tw Cen MT" panose="020B0602020104020603" pitchFamily="34" charset="0"/>
              <a:ea typeface="宋体" panose="02010600030101010101" pitchFamily="2" charset="-122"/>
            </a:endParaRPr>
          </a:p>
        </p:txBody>
      </p:sp>
      <p:grpSp>
        <p:nvGrpSpPr>
          <p:cNvPr id="74" name="组合 73"/>
          <p:cNvGrpSpPr/>
          <p:nvPr/>
        </p:nvGrpSpPr>
        <p:grpSpPr>
          <a:xfrm>
            <a:off x="2708910" y="1095375"/>
            <a:ext cx="9368790" cy="5048250"/>
            <a:chOff x="4266" y="1725"/>
            <a:chExt cx="14754" cy="7950"/>
          </a:xfrm>
        </p:grpSpPr>
        <p:pic>
          <p:nvPicPr>
            <p:cNvPr id="65" name="图片 64"/>
            <p:cNvPicPr>
              <a:picLocks noChangeAspect="1"/>
            </p:cNvPicPr>
            <p:nvPr/>
          </p:nvPicPr>
          <p:blipFill>
            <a:blip r:embed="rId1"/>
            <a:stretch>
              <a:fillRect/>
            </a:stretch>
          </p:blipFill>
          <p:spPr>
            <a:xfrm>
              <a:off x="14040" y="7031"/>
              <a:ext cx="4980" cy="2645"/>
            </a:xfrm>
            <a:prstGeom prst="rect">
              <a:avLst/>
            </a:prstGeom>
          </p:spPr>
        </p:pic>
        <p:grpSp>
          <p:nvGrpSpPr>
            <p:cNvPr id="66" name="组合 65"/>
            <p:cNvGrpSpPr/>
            <p:nvPr/>
          </p:nvGrpSpPr>
          <p:grpSpPr>
            <a:xfrm>
              <a:off x="4266" y="1725"/>
              <a:ext cx="14137" cy="5250"/>
              <a:chOff x="4284" y="1725"/>
              <a:chExt cx="14137" cy="5250"/>
            </a:xfrm>
          </p:grpSpPr>
          <p:sp>
            <p:nvSpPr>
              <p:cNvPr id="67" name="圆角矩形 66"/>
              <p:cNvSpPr/>
              <p:nvPr/>
            </p:nvSpPr>
            <p:spPr>
              <a:xfrm>
                <a:off x="4284" y="3996"/>
                <a:ext cx="9372" cy="1222"/>
              </a:xfrm>
              <a:prstGeom prst="roundRect">
                <a:avLst/>
              </a:prstGeom>
              <a:solidFill>
                <a:srgbClr val="EF3078"/>
              </a:solidFill>
              <a:ln>
                <a:solidFill>
                  <a:srgbClr val="EF3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8" name="TextBox 29"/>
              <p:cNvSpPr txBox="1"/>
              <p:nvPr/>
            </p:nvSpPr>
            <p:spPr>
              <a:xfrm>
                <a:off x="4284" y="4147"/>
                <a:ext cx="8762" cy="919"/>
              </a:xfrm>
              <a:prstGeom prst="rect">
                <a:avLst/>
              </a:prstGeom>
              <a:noFill/>
            </p:spPr>
            <p:txBody>
              <a:bodyPr wrap="square" rtlCol="0">
                <a:spAutoFit/>
              </a:bodyPr>
              <a:p>
                <a:pPr algn="just">
                  <a:buClrTx/>
                  <a:buSzTx/>
                  <a:buNone/>
                </a:pPr>
                <a:r>
                  <a:rPr lang="en-US" sz="1600" b="1" dirty="0">
                    <a:solidFill>
                      <a:srgbClr val="E6E7E9"/>
                    </a:solidFill>
                    <a:latin typeface="Tw Cen MT" panose="020B0602020104020603" pitchFamily="34" charset="0"/>
                  </a:rPr>
                  <a:t>系统学习这些示例，然后通过使用相似度度量来比较新实例和已经学习的实例（或它们的子集），从而泛化新实例</a:t>
                </a:r>
                <a:endParaRPr lang="en-US" sz="1600" b="1" dirty="0">
                  <a:solidFill>
                    <a:srgbClr val="E6E7E9"/>
                  </a:solidFill>
                  <a:latin typeface="Tw Cen MT" panose="020B0602020104020603" pitchFamily="34" charset="0"/>
                </a:endParaRPr>
              </a:p>
            </p:txBody>
          </p:sp>
          <p:grpSp>
            <p:nvGrpSpPr>
              <p:cNvPr id="69" name="Group 38"/>
              <p:cNvGrpSpPr/>
              <p:nvPr/>
            </p:nvGrpSpPr>
            <p:grpSpPr>
              <a:xfrm>
                <a:off x="12781" y="1725"/>
                <a:ext cx="5641" cy="5251"/>
                <a:chOff x="8061999" y="1056236"/>
                <a:chExt cx="3582066" cy="3334070"/>
              </a:xfrm>
            </p:grpSpPr>
            <p:sp>
              <p:nvSpPr>
                <p:cNvPr id="70" name="Oval 10"/>
                <p:cNvSpPr/>
                <p:nvPr/>
              </p:nvSpPr>
              <p:spPr>
                <a:xfrm>
                  <a:off x="8309995" y="1056236"/>
                  <a:ext cx="3334070" cy="333407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nvGrpSpPr>
                <p:cNvPr id="71" name="Group 21"/>
                <p:cNvGrpSpPr/>
                <p:nvPr/>
              </p:nvGrpSpPr>
              <p:grpSpPr>
                <a:xfrm>
                  <a:off x="8061999" y="1532986"/>
                  <a:ext cx="3162810" cy="1725186"/>
                  <a:chOff x="8061999" y="1532986"/>
                  <a:chExt cx="3162810" cy="1725186"/>
                </a:xfrm>
              </p:grpSpPr>
              <p:sp>
                <p:nvSpPr>
                  <p:cNvPr id="72" name="TextBox 18"/>
                  <p:cNvSpPr txBox="1"/>
                  <p:nvPr/>
                </p:nvSpPr>
                <p:spPr>
                  <a:xfrm>
                    <a:off x="8764501" y="2151367"/>
                    <a:ext cx="2460308" cy="1106805"/>
                  </a:xfrm>
                  <a:prstGeom prst="rect">
                    <a:avLst/>
                  </a:prstGeom>
                  <a:noFill/>
                </p:spPr>
                <p:txBody>
                  <a:bodyPr wrap="square" rtlCol="0">
                    <a:spAutoFit/>
                  </a:bodyPr>
                  <a:p>
                    <a:pPr algn="ctr"/>
                    <a:r>
                      <a:rPr lang="zh-CN" altLang="en-US" sz="6600" b="1" dirty="0">
                        <a:solidFill>
                          <a:srgbClr val="E6E7E9"/>
                        </a:solidFill>
                        <a:latin typeface="微软雅黑" panose="020B0503020204020204" charset="-122"/>
                        <a:ea typeface="微软雅黑" panose="020B0503020204020204" charset="-122"/>
                      </a:rPr>
                      <a:t>实例</a:t>
                    </a:r>
                    <a:endParaRPr lang="zh-CN" altLang="en-US" sz="6600" b="1" dirty="0">
                      <a:solidFill>
                        <a:srgbClr val="E6E7E9"/>
                      </a:solidFill>
                      <a:latin typeface="微软雅黑" panose="020B0503020204020204" charset="-122"/>
                      <a:ea typeface="微软雅黑" panose="020B0503020204020204" charset="-122"/>
                    </a:endParaRPr>
                  </a:p>
                </p:txBody>
              </p:sp>
              <p:sp>
                <p:nvSpPr>
                  <p:cNvPr id="73" name="TextBox 19"/>
                  <p:cNvSpPr txBox="1"/>
                  <p:nvPr/>
                </p:nvSpPr>
                <p:spPr>
                  <a:xfrm>
                    <a:off x="8061999" y="1532986"/>
                    <a:ext cx="2460308" cy="706755"/>
                  </a:xfrm>
                  <a:prstGeom prst="rect">
                    <a:avLst/>
                  </a:prstGeom>
                  <a:noFill/>
                </p:spPr>
                <p:txBody>
                  <a:bodyPr wrap="square" rtlCol="0">
                    <a:spAutoFit/>
                  </a:bodyPr>
                  <a:p>
                    <a:pPr algn="ctr"/>
                    <a:r>
                      <a:rPr lang="zh-CN" altLang="en-US" sz="4000" b="1" dirty="0">
                        <a:solidFill>
                          <a:srgbClr val="E6E7E9"/>
                        </a:solidFill>
                        <a:latin typeface="Tw Cen MT" panose="020B0602020104020603" pitchFamily="34" charset="0"/>
                        <a:ea typeface="宋体" panose="02010600030101010101" pitchFamily="2" charset="-122"/>
                      </a:rPr>
                      <a:t>基于</a:t>
                    </a:r>
                    <a:endParaRPr lang="zh-CN" altLang="en-US" sz="4000" b="1" dirty="0">
                      <a:solidFill>
                        <a:srgbClr val="E6E7E9"/>
                      </a:solidFill>
                      <a:latin typeface="Tw Cen MT" panose="020B0602020104020603" pitchFamily="34" charset="0"/>
                      <a:ea typeface="宋体" panose="02010600030101010101" pitchFamily="2" charset="-122"/>
                    </a:endParaRPr>
                  </a:p>
                </p:txBody>
              </p:sp>
            </p:grpSp>
          </p:grpSp>
        </p:gr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41020" y="1148080"/>
            <a:ext cx="11167110" cy="922020"/>
          </a:xfrm>
          <a:prstGeom prst="rect">
            <a:avLst/>
          </a:prstGeom>
          <a:noFill/>
        </p:spPr>
        <p:txBody>
          <a:bodyPr wrap="square" rtlCol="0">
            <a:spAutoFit/>
          </a:bodyPr>
          <a:lstStyle/>
          <a:p>
            <a:pPr algn="ctr"/>
            <a:r>
              <a:rPr lang="zh-CN" altLang="en-US" sz="5400" b="1" dirty="0">
                <a:solidFill>
                  <a:schemeClr val="bg1">
                    <a:lumMod val="65000"/>
                  </a:schemeClr>
                </a:solidFill>
                <a:latin typeface="微软雅黑" panose="020B0503020204020204" charset="-122"/>
                <a:ea typeface="微软雅黑" panose="020B0503020204020204" charset="-122"/>
              </a:rPr>
              <a:t>线性回归</a:t>
            </a:r>
            <a:endParaRPr lang="zh-CN" altLang="en-US" sz="5400" b="1" dirty="0">
              <a:solidFill>
                <a:schemeClr val="bg1">
                  <a:lumMod val="65000"/>
                </a:schemeClr>
              </a:solidFill>
              <a:latin typeface="微软雅黑" panose="020B0503020204020204" charset="-122"/>
              <a:ea typeface="微软雅黑" panose="020B0503020204020204" charset="-122"/>
            </a:endParaRPr>
          </a:p>
        </p:txBody>
      </p:sp>
      <p:grpSp>
        <p:nvGrpSpPr>
          <p:cNvPr id="5" name="Group 4"/>
          <p:cNvGrpSpPr/>
          <p:nvPr/>
        </p:nvGrpSpPr>
        <p:grpSpPr>
          <a:xfrm>
            <a:off x="5378756" y="6145070"/>
            <a:ext cx="1434489" cy="190500"/>
            <a:chOff x="4679586" y="878988"/>
            <a:chExt cx="1434489" cy="190500"/>
          </a:xfrm>
        </p:grpSpPr>
        <p:sp>
          <p:nvSpPr>
            <p:cNvPr id="6" name="Oval 5"/>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839909" y="4438447"/>
            <a:ext cx="3535007" cy="587348"/>
            <a:chOff x="839909" y="4438447"/>
            <a:chExt cx="3535007" cy="587348"/>
          </a:xfrm>
        </p:grpSpPr>
        <p:pic>
          <p:nvPicPr>
            <p:cNvPr id="12" name="Picture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39909" y="4438447"/>
              <a:ext cx="587350" cy="587348"/>
            </a:xfrm>
            <a:prstGeom prst="rect">
              <a:avLst/>
            </a:prstGeom>
          </p:spPr>
        </p:pic>
        <p:sp>
          <p:nvSpPr>
            <p:cNvPr id="17" name="TextBox 16"/>
            <p:cNvSpPr txBox="1"/>
            <p:nvPr/>
          </p:nvSpPr>
          <p:spPr>
            <a:xfrm>
              <a:off x="1164064" y="4533971"/>
              <a:ext cx="3210852" cy="398780"/>
            </a:xfrm>
            <a:prstGeom prst="rect">
              <a:avLst/>
            </a:prstGeom>
            <a:noFill/>
          </p:spPr>
          <p:txBody>
            <a:bodyPr wrap="square" rtlCol="0">
              <a:spAutoFit/>
            </a:bodyPr>
            <a:lstStyle/>
            <a:p>
              <a:pPr algn="ctr"/>
              <a:r>
                <a:rPr lang="zh-CN" altLang="en-US" sz="2000" b="1" dirty="0">
                  <a:solidFill>
                    <a:srgbClr val="3B5998"/>
                  </a:solidFill>
                  <a:latin typeface="微软雅黑" panose="020B0503020204020204" charset="-122"/>
                  <a:ea typeface="微软雅黑" panose="020B0503020204020204" charset="-122"/>
                </a:rPr>
                <a:t>模型表示</a:t>
              </a:r>
              <a:endParaRPr lang="zh-CN" altLang="en-US" sz="2000" b="1" dirty="0">
                <a:solidFill>
                  <a:srgbClr val="3B5998"/>
                </a:solidFill>
                <a:latin typeface="微软雅黑" panose="020B0503020204020204" charset="-122"/>
                <a:ea typeface="微软雅黑" panose="020B0503020204020204" charset="-122"/>
              </a:endParaRPr>
            </a:p>
          </p:txBody>
        </p:sp>
      </p:grpSp>
      <p:grpSp>
        <p:nvGrpSpPr>
          <p:cNvPr id="22" name="Group 21"/>
          <p:cNvGrpSpPr/>
          <p:nvPr/>
        </p:nvGrpSpPr>
        <p:grpSpPr>
          <a:xfrm>
            <a:off x="4483841" y="4441622"/>
            <a:ext cx="3582832" cy="587348"/>
            <a:chOff x="4483841" y="4441622"/>
            <a:chExt cx="3582832" cy="587348"/>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3841" y="4441622"/>
              <a:ext cx="587348" cy="587348"/>
            </a:xfrm>
            <a:prstGeom prst="rect">
              <a:avLst/>
            </a:prstGeom>
          </p:spPr>
        </p:pic>
        <p:sp>
          <p:nvSpPr>
            <p:cNvPr id="18" name="TextBox 17"/>
            <p:cNvSpPr txBox="1"/>
            <p:nvPr/>
          </p:nvSpPr>
          <p:spPr>
            <a:xfrm>
              <a:off x="4855821" y="4533971"/>
              <a:ext cx="3210852" cy="398780"/>
            </a:xfrm>
            <a:prstGeom prst="rect">
              <a:avLst/>
            </a:prstGeom>
            <a:noFill/>
          </p:spPr>
          <p:txBody>
            <a:bodyPr wrap="square" rtlCol="0">
              <a:spAutoFit/>
            </a:bodyPr>
            <a:lstStyle/>
            <a:p>
              <a:pPr algn="ctr"/>
              <a:r>
                <a:rPr lang="zh-CN" altLang="en-US" sz="2000" b="1" dirty="0">
                  <a:solidFill>
                    <a:srgbClr val="26A6D1"/>
                  </a:solidFill>
                  <a:latin typeface="微软雅黑" panose="020B0503020204020204" charset="-122"/>
                  <a:ea typeface="微软雅黑" panose="020B0503020204020204" charset="-122"/>
                </a:rPr>
                <a:t>代价函数</a:t>
              </a:r>
              <a:endParaRPr lang="zh-CN" altLang="en-US" sz="2000" b="1" dirty="0">
                <a:solidFill>
                  <a:srgbClr val="26A6D1"/>
                </a:solidFill>
                <a:latin typeface="微软雅黑" panose="020B0503020204020204" charset="-122"/>
                <a:ea typeface="微软雅黑" panose="020B0503020204020204" charset="-122"/>
              </a:endParaRPr>
            </a:p>
          </p:txBody>
        </p:sp>
      </p:grpSp>
      <p:grpSp>
        <p:nvGrpSpPr>
          <p:cNvPr id="23" name="Group 22"/>
          <p:cNvGrpSpPr/>
          <p:nvPr/>
        </p:nvGrpSpPr>
        <p:grpSpPr>
          <a:xfrm>
            <a:off x="8188463" y="4438751"/>
            <a:ext cx="3519170" cy="590550"/>
            <a:chOff x="8188463" y="4438751"/>
            <a:chExt cx="3519170" cy="59055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8463" y="4438751"/>
              <a:ext cx="590550" cy="590550"/>
            </a:xfrm>
            <a:prstGeom prst="rect">
              <a:avLst/>
            </a:prstGeom>
          </p:spPr>
        </p:pic>
        <p:sp>
          <p:nvSpPr>
            <p:cNvPr id="19" name="TextBox 18"/>
            <p:cNvSpPr txBox="1"/>
            <p:nvPr/>
          </p:nvSpPr>
          <p:spPr>
            <a:xfrm>
              <a:off x="9226688" y="4534001"/>
              <a:ext cx="2480945" cy="398780"/>
            </a:xfrm>
            <a:prstGeom prst="rect">
              <a:avLst/>
            </a:prstGeom>
            <a:noFill/>
          </p:spPr>
          <p:txBody>
            <a:bodyPr wrap="square" rtlCol="0">
              <a:spAutoFit/>
            </a:bodyPr>
            <a:lstStyle/>
            <a:p>
              <a:pPr algn="ctr"/>
              <a:r>
                <a:rPr lang="zh-CN" altLang="en-US" sz="2000" b="1" dirty="0">
                  <a:solidFill>
                    <a:srgbClr val="D42428"/>
                  </a:solidFill>
                  <a:latin typeface="微软雅黑" panose="020B0503020204020204" charset="-122"/>
                  <a:ea typeface="微软雅黑" panose="020B0503020204020204" charset="-122"/>
                </a:rPr>
                <a:t>梯度下降</a:t>
              </a:r>
              <a:endParaRPr lang="zh-CN" altLang="en-US" sz="2000" b="1" dirty="0">
                <a:solidFill>
                  <a:srgbClr val="D42428"/>
                </a:solidFill>
                <a:latin typeface="微软雅黑" panose="020B0503020204020204" charset="-122"/>
                <a:ea typeface="微软雅黑" panose="020B0503020204020204" charset="-122"/>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 presetClass="entr" presetSubtype="8"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0-#ppt_w/2"/>
                                          </p:val>
                                        </p:tav>
                                        <p:tav tm="100000">
                                          <p:val>
                                            <p:strVal val="#ppt_x"/>
                                          </p:val>
                                        </p:tav>
                                      </p:tavLst>
                                    </p:anim>
                                    <p:anim calcmode="lin" valueType="num">
                                      <p:cBhvr additive="base">
                                        <p:cTn id="14" dur="500" fill="hold"/>
                                        <p:tgtEl>
                                          <p:spTgt spid="20"/>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4" fill="hold" nodeType="afterEffect">
                                  <p:stCondLst>
                                    <p:cond delay="0"/>
                                  </p:stCondLst>
                                  <p:childTnLst>
                                    <p:set>
                                      <p:cBhvr>
                                        <p:cTn id="17" dur="1" fill="hold">
                                          <p:stCondLst>
                                            <p:cond delay="0"/>
                                          </p:stCondLst>
                                        </p:cTn>
                                        <p:tgtEl>
                                          <p:spTgt spid="22"/>
                                        </p:tgtEl>
                                        <p:attrNameLst>
                                          <p:attrName>style.visibility</p:attrName>
                                        </p:attrNameLst>
                                      </p:cBhvr>
                                      <p:to>
                                        <p:strVal val="visible"/>
                                      </p:to>
                                    </p:set>
                                    <p:anim calcmode="lin" valueType="num">
                                      <p:cBhvr additive="base">
                                        <p:cTn id="18" dur="500" fill="hold"/>
                                        <p:tgtEl>
                                          <p:spTgt spid="22"/>
                                        </p:tgtEl>
                                        <p:attrNameLst>
                                          <p:attrName>ppt_x</p:attrName>
                                        </p:attrNameLst>
                                      </p:cBhvr>
                                      <p:tavLst>
                                        <p:tav tm="0">
                                          <p:val>
                                            <p:strVal val="#ppt_x"/>
                                          </p:val>
                                        </p:tav>
                                        <p:tav tm="100000">
                                          <p:val>
                                            <p:strVal val="#ppt_x"/>
                                          </p:val>
                                        </p:tav>
                                      </p:tavLst>
                                    </p:anim>
                                    <p:anim calcmode="lin" valueType="num">
                                      <p:cBhvr additive="base">
                                        <p:cTn id="19" dur="500" fill="hold"/>
                                        <p:tgtEl>
                                          <p:spTgt spid="22"/>
                                        </p:tgtEl>
                                        <p:attrNameLst>
                                          <p:attrName>ppt_y</p:attrName>
                                        </p:attrNameLst>
                                      </p:cBhvr>
                                      <p:tavLst>
                                        <p:tav tm="0">
                                          <p:val>
                                            <p:strVal val="1+#ppt_h/2"/>
                                          </p:val>
                                        </p:tav>
                                        <p:tav tm="100000">
                                          <p:val>
                                            <p:strVal val="#ppt_y"/>
                                          </p:val>
                                        </p:tav>
                                      </p:tavLst>
                                    </p:anim>
                                  </p:childTnLst>
                                </p:cTn>
                              </p:par>
                            </p:childTnLst>
                          </p:cTn>
                        </p:par>
                        <p:par>
                          <p:cTn id="20" fill="hold">
                            <p:stCondLst>
                              <p:cond delay="1500"/>
                            </p:stCondLst>
                            <p:childTnLst>
                              <p:par>
                                <p:cTn id="21" presetID="2" presetClass="entr" presetSubtype="2"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fill="hold"/>
                                        <p:tgtEl>
                                          <p:spTgt spid="23"/>
                                        </p:tgtEl>
                                        <p:attrNameLst>
                                          <p:attrName>ppt_x</p:attrName>
                                        </p:attrNameLst>
                                      </p:cBhvr>
                                      <p:tavLst>
                                        <p:tav tm="0">
                                          <p:val>
                                            <p:strVal val="1+#ppt_w/2"/>
                                          </p:val>
                                        </p:tav>
                                        <p:tav tm="100000">
                                          <p:val>
                                            <p:strVal val="#ppt_x"/>
                                          </p:val>
                                        </p:tav>
                                      </p:tavLst>
                                    </p:anim>
                                    <p:anim calcmode="lin" valueType="num">
                                      <p:cBhvr additive="base">
                                        <p:cTn id="24" dur="500" fill="hold"/>
                                        <p:tgtEl>
                                          <p:spTgt spid="23"/>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53" presetClass="entr" presetSubtype="16"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56543" y="131812"/>
            <a:ext cx="7278915" cy="706755"/>
          </a:xfrm>
          <a:prstGeom prst="rect">
            <a:avLst/>
          </a:prstGeom>
          <a:noFill/>
        </p:spPr>
        <p:txBody>
          <a:bodyPr wrap="square" rtlCol="0">
            <a:spAutoFit/>
          </a:bodyPr>
          <a:lstStyle/>
          <a:p>
            <a:pPr algn="ctr"/>
            <a:r>
              <a:rPr lang="en-US" sz="4000" dirty="0">
                <a:solidFill>
                  <a:schemeClr val="bg1">
                    <a:lumMod val="65000"/>
                  </a:schemeClr>
                </a:solidFill>
                <a:latin typeface="Tw Cen MT" panose="020B0602020104020603" pitchFamily="34" charset="0"/>
              </a:rPr>
              <a:t> MODEL REPRESENTATION</a:t>
            </a:r>
            <a:endParaRPr lang="en-US" sz="4000" dirty="0">
              <a:solidFill>
                <a:schemeClr val="bg1">
                  <a:lumMod val="65000"/>
                </a:schemeClr>
              </a:solidFill>
              <a:latin typeface="Tw Cen MT" panose="020B0602020104020603" pitchFamily="34" charset="0"/>
            </a:endParaRPr>
          </a:p>
        </p:txBody>
      </p:sp>
      <p:grpSp>
        <p:nvGrpSpPr>
          <p:cNvPr id="15" name="Group 14"/>
          <p:cNvGrpSpPr/>
          <p:nvPr/>
        </p:nvGrpSpPr>
        <p:grpSpPr>
          <a:xfrm>
            <a:off x="5378756" y="878988"/>
            <a:ext cx="1434489" cy="190500"/>
            <a:chOff x="4679586" y="878988"/>
            <a:chExt cx="1434489" cy="190500"/>
          </a:xfrm>
        </p:grpSpPr>
        <p:sp>
          <p:nvSpPr>
            <p:cNvPr id="16" name="Oval 15"/>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p:cNvSpPr txBox="1"/>
          <p:nvPr/>
        </p:nvSpPr>
        <p:spPr>
          <a:xfrm>
            <a:off x="4138930" y="1109345"/>
            <a:ext cx="3914140" cy="583565"/>
          </a:xfrm>
          <a:prstGeom prst="rect">
            <a:avLst/>
          </a:prstGeom>
          <a:noFill/>
        </p:spPr>
        <p:txBody>
          <a:bodyPr wrap="square" rtlCol="0">
            <a:spAutoFit/>
          </a:bodyPr>
          <a:lstStyle/>
          <a:p>
            <a:pPr algn="ctr"/>
            <a:r>
              <a:rPr lang="zh-CN" altLang="en-US" sz="3200" dirty="0">
                <a:solidFill>
                  <a:srgbClr val="03A1A4"/>
                </a:solidFill>
                <a:latin typeface="微软雅黑" panose="020B0503020204020204" charset="-122"/>
                <a:ea typeface="微软雅黑" panose="020B0503020204020204" charset="-122"/>
              </a:rPr>
              <a:t>模型表示</a:t>
            </a:r>
            <a:endParaRPr lang="zh-CN" altLang="en-US" sz="3200" dirty="0">
              <a:solidFill>
                <a:srgbClr val="03A1A4"/>
              </a:solidFill>
              <a:latin typeface="微软雅黑" panose="020B0503020204020204" charset="-122"/>
              <a:ea typeface="微软雅黑" panose="020B0503020204020204" charset="-122"/>
            </a:endParaRPr>
          </a:p>
        </p:txBody>
      </p:sp>
      <p:sp>
        <p:nvSpPr>
          <p:cNvPr id="85" name="TextBox 84"/>
          <p:cNvSpPr txBox="1"/>
          <p:nvPr/>
        </p:nvSpPr>
        <p:spPr>
          <a:xfrm>
            <a:off x="289560" y="1963420"/>
            <a:ext cx="857250" cy="398780"/>
          </a:xfrm>
          <a:prstGeom prst="rect">
            <a:avLst/>
          </a:prstGeom>
          <a:noFill/>
        </p:spPr>
        <p:txBody>
          <a:bodyPr wrap="square" rtlCol="0">
            <a:spAutoFit/>
          </a:bodyPr>
          <a:p>
            <a:pPr algn="ctr"/>
            <a:r>
              <a:rPr lang="zh-CN" altLang="en-US" b="1" dirty="0">
                <a:solidFill>
                  <a:srgbClr val="03A1A4"/>
                </a:solidFill>
                <a:latin typeface="微软雅黑" panose="020B0503020204020204" charset="-122"/>
                <a:ea typeface="微软雅黑" panose="020B0503020204020204" charset="-122"/>
              </a:rPr>
              <a:t>例</a:t>
            </a:r>
            <a:r>
              <a:rPr lang="zh-CN" altLang="en-US" sz="2000" b="1" dirty="0">
                <a:solidFill>
                  <a:srgbClr val="03A1A4"/>
                </a:solidFill>
                <a:latin typeface="Tw Cen MT" panose="020B0602020104020603" pitchFamily="34" charset="0"/>
                <a:ea typeface="宋体" panose="02010600030101010101" pitchFamily="2" charset="-122"/>
              </a:rPr>
              <a:t>：</a:t>
            </a:r>
            <a:endParaRPr lang="zh-CN" altLang="en-US" sz="2000" b="1" dirty="0">
              <a:solidFill>
                <a:srgbClr val="03A1A4"/>
              </a:solidFill>
              <a:latin typeface="Tw Cen MT" panose="020B0602020104020603" pitchFamily="34" charset="0"/>
              <a:ea typeface="宋体" panose="02010600030101010101" pitchFamily="2" charset="-122"/>
            </a:endParaRPr>
          </a:p>
        </p:txBody>
      </p:sp>
      <p:sp>
        <p:nvSpPr>
          <p:cNvPr id="2" name="文本框 1"/>
          <p:cNvSpPr txBox="1"/>
          <p:nvPr/>
        </p:nvSpPr>
        <p:spPr>
          <a:xfrm>
            <a:off x="981710" y="1805940"/>
            <a:ext cx="2703195" cy="368300"/>
          </a:xfrm>
          <a:prstGeom prst="rect">
            <a:avLst/>
          </a:prstGeom>
          <a:noFill/>
        </p:spPr>
        <p:txBody>
          <a:bodyPr wrap="square" rtlCol="0">
            <a:spAutoFit/>
          </a:bodyPr>
          <a:p>
            <a:endParaRPr lang="zh-CN" altLang="en-US"/>
          </a:p>
        </p:txBody>
      </p:sp>
      <p:sp>
        <p:nvSpPr>
          <p:cNvPr id="8" name="文本框 7"/>
          <p:cNvSpPr txBox="1"/>
          <p:nvPr/>
        </p:nvSpPr>
        <p:spPr>
          <a:xfrm>
            <a:off x="981710" y="1963420"/>
            <a:ext cx="5210175" cy="1076325"/>
          </a:xfrm>
          <a:prstGeom prst="rect">
            <a:avLst/>
          </a:prstGeom>
          <a:noFill/>
        </p:spPr>
        <p:txBody>
          <a:bodyPr wrap="square" rtlCol="0" anchor="t">
            <a:spAutoFit/>
          </a:bodyPr>
          <a:p>
            <a:r>
              <a:rPr lang="zh-CN" altLang="en-US" sz="1600">
                <a:latin typeface="微软雅黑" panose="020B0503020204020204" charset="-122"/>
                <a:ea typeface="微软雅黑" panose="020B0503020204020204" charset="-122"/>
              </a:rPr>
              <a:t>预测住房价格，使用一个数据集，数据集包含俄勒冈州波特兰市的住房价格。构建一个模型，也许是条直线，也许是曲线，从这个数据模型上可以得出所输入新的实例的输出结果。这就是监督学习算法的一个例子</a:t>
            </a:r>
            <a:endParaRPr lang="zh-CN" altLang="en-US" sz="1600">
              <a:latin typeface="微软雅黑" panose="020B0503020204020204" charset="-122"/>
              <a:ea typeface="微软雅黑" panose="020B0503020204020204" charset="-122"/>
            </a:endParaRPr>
          </a:p>
        </p:txBody>
      </p:sp>
      <p:pic>
        <p:nvPicPr>
          <p:cNvPr id="9" name="图片 8"/>
          <p:cNvPicPr>
            <a:picLocks noChangeAspect="1"/>
          </p:cNvPicPr>
          <p:nvPr/>
        </p:nvPicPr>
        <p:blipFill>
          <a:blip r:embed="rId1"/>
          <a:stretch>
            <a:fillRect/>
          </a:stretch>
        </p:blipFill>
        <p:spPr>
          <a:xfrm>
            <a:off x="6092190" y="1867535"/>
            <a:ext cx="4709160" cy="1823085"/>
          </a:xfrm>
          <a:prstGeom prst="rect">
            <a:avLst/>
          </a:prstGeom>
        </p:spPr>
      </p:pic>
      <p:pic>
        <p:nvPicPr>
          <p:cNvPr id="10" name="图片 9"/>
          <p:cNvPicPr>
            <a:picLocks noChangeAspect="1"/>
          </p:cNvPicPr>
          <p:nvPr/>
        </p:nvPicPr>
        <p:blipFill>
          <a:blip r:embed="rId2"/>
          <a:stretch>
            <a:fillRect/>
          </a:stretch>
        </p:blipFill>
        <p:spPr>
          <a:xfrm>
            <a:off x="4987925" y="3808095"/>
            <a:ext cx="3287395" cy="1343025"/>
          </a:xfrm>
          <a:prstGeom prst="rect">
            <a:avLst/>
          </a:prstGeom>
        </p:spPr>
      </p:pic>
      <p:sp>
        <p:nvSpPr>
          <p:cNvPr id="11" name="TextBox 84"/>
          <p:cNvSpPr txBox="1"/>
          <p:nvPr/>
        </p:nvSpPr>
        <p:spPr>
          <a:xfrm>
            <a:off x="289560" y="4164330"/>
            <a:ext cx="1771015" cy="398780"/>
          </a:xfrm>
          <a:prstGeom prst="rect">
            <a:avLst/>
          </a:prstGeom>
          <a:noFill/>
        </p:spPr>
        <p:txBody>
          <a:bodyPr wrap="square" rtlCol="0">
            <a:spAutoFit/>
          </a:bodyPr>
          <a:p>
            <a:pPr algn="ctr"/>
            <a:r>
              <a:rPr lang="zh-CN" altLang="en-US" sz="2000" b="1" dirty="0">
                <a:solidFill>
                  <a:srgbClr val="03A1A4"/>
                </a:solidFill>
                <a:latin typeface="微软雅黑" panose="020B0503020204020204" charset="-122"/>
                <a:ea typeface="微软雅黑" panose="020B0503020204020204" charset="-122"/>
              </a:rPr>
              <a:t>单变量表示</a:t>
            </a:r>
            <a:r>
              <a:rPr lang="zh-CN" altLang="en-US" sz="2000" b="1" dirty="0">
                <a:solidFill>
                  <a:srgbClr val="03A1A4"/>
                </a:solidFill>
                <a:latin typeface="Tw Cen MT" panose="020B0602020104020603" pitchFamily="34" charset="0"/>
                <a:ea typeface="宋体" panose="02010600030101010101" pitchFamily="2" charset="-122"/>
              </a:rPr>
              <a:t>：</a:t>
            </a:r>
            <a:endParaRPr lang="zh-CN" altLang="en-US" sz="2000" b="1" dirty="0">
              <a:solidFill>
                <a:srgbClr val="03A1A4"/>
              </a:solidFill>
              <a:latin typeface="Tw Cen MT" panose="020B0602020104020603" pitchFamily="34" charset="0"/>
              <a:ea typeface="宋体" panose="02010600030101010101" pitchFamily="2" charset="-122"/>
            </a:endParaRPr>
          </a:p>
        </p:txBody>
      </p:sp>
      <p:sp>
        <p:nvSpPr>
          <p:cNvPr id="12" name="TextBox 84"/>
          <p:cNvSpPr txBox="1"/>
          <p:nvPr/>
        </p:nvSpPr>
        <p:spPr>
          <a:xfrm>
            <a:off x="365760" y="5563870"/>
            <a:ext cx="1694815" cy="398780"/>
          </a:xfrm>
          <a:prstGeom prst="rect">
            <a:avLst/>
          </a:prstGeom>
          <a:noFill/>
        </p:spPr>
        <p:txBody>
          <a:bodyPr wrap="square" rtlCol="0">
            <a:spAutoFit/>
          </a:bodyPr>
          <a:p>
            <a:pPr algn="ctr"/>
            <a:r>
              <a:rPr lang="zh-CN" altLang="en-US" sz="2000" b="1" dirty="0">
                <a:solidFill>
                  <a:srgbClr val="03A1A4"/>
                </a:solidFill>
                <a:latin typeface="微软雅黑" panose="020B0503020204020204" charset="-122"/>
                <a:ea typeface="微软雅黑" panose="020B0503020204020204" charset="-122"/>
              </a:rPr>
              <a:t>多变量表示：</a:t>
            </a:r>
            <a:endParaRPr lang="zh-CN" altLang="en-US" sz="2000" b="1" dirty="0">
              <a:solidFill>
                <a:srgbClr val="03A1A4"/>
              </a:solidFill>
              <a:latin typeface="微软雅黑" panose="020B0503020204020204" charset="-122"/>
              <a:ea typeface="微软雅黑" panose="020B0503020204020204" charset="-122"/>
            </a:endParaRPr>
          </a:p>
        </p:txBody>
      </p:sp>
      <p:graphicFrame>
        <p:nvGraphicFramePr>
          <p:cNvPr id="14" name="对象 13">
            <a:hlinkClick r:id="" action="ppaction://ole?verb="/>
          </p:cNvPr>
          <p:cNvGraphicFramePr>
            <a:graphicFrameLocks noChangeAspect="1"/>
          </p:cNvGraphicFramePr>
          <p:nvPr/>
        </p:nvGraphicFramePr>
        <p:xfrm>
          <a:off x="2162810" y="4164330"/>
          <a:ext cx="2194560" cy="484505"/>
        </p:xfrm>
        <a:graphic>
          <a:graphicData uri="http://schemas.openxmlformats.org/presentationml/2006/ole">
            <mc:AlternateContent xmlns:mc="http://schemas.openxmlformats.org/markup-compatibility/2006">
              <mc:Choice xmlns:v="urn:schemas-microsoft-com:vml" Requires="v">
                <p:oleObj spid="_x0000_s1025" name="" r:id="rId3" imgW="862965" imgH="190500" progId="Equation.KSEE3">
                  <p:embed/>
                </p:oleObj>
              </mc:Choice>
              <mc:Fallback>
                <p:oleObj name="" r:id="rId3" imgW="862965" imgH="190500" progId="Equation.KSEE3">
                  <p:embed/>
                  <p:pic>
                    <p:nvPicPr>
                      <p:cNvPr id="0" name="图片 1024"/>
                      <p:cNvPicPr/>
                      <p:nvPr/>
                    </p:nvPicPr>
                    <p:blipFill>
                      <a:blip r:embed="rId4"/>
                      <a:stretch>
                        <a:fillRect/>
                      </a:stretch>
                    </p:blipFill>
                    <p:spPr>
                      <a:xfrm>
                        <a:off x="2162810" y="4164330"/>
                        <a:ext cx="2194560" cy="484505"/>
                      </a:xfrm>
                      <a:prstGeom prst="rect">
                        <a:avLst/>
                      </a:prstGeom>
                    </p:spPr>
                  </p:pic>
                </p:oleObj>
              </mc:Fallback>
            </mc:AlternateContent>
          </a:graphicData>
        </a:graphic>
      </p:graphicFrame>
      <p:pic>
        <p:nvPicPr>
          <p:cNvPr id="22" name="图片 21"/>
          <p:cNvPicPr>
            <a:picLocks noChangeAspect="1"/>
          </p:cNvPicPr>
          <p:nvPr/>
        </p:nvPicPr>
        <p:blipFill>
          <a:blip r:embed="rId5"/>
          <a:stretch>
            <a:fillRect/>
          </a:stretch>
        </p:blipFill>
        <p:spPr>
          <a:xfrm>
            <a:off x="6746240" y="5244465"/>
            <a:ext cx="3653790" cy="1613535"/>
          </a:xfrm>
          <a:prstGeom prst="rect">
            <a:avLst/>
          </a:prstGeom>
        </p:spPr>
      </p:pic>
      <p:graphicFrame>
        <p:nvGraphicFramePr>
          <p:cNvPr id="23" name="对象 22">
            <a:hlinkClick r:id="" action="ppaction://ole?verb="/>
          </p:cNvPr>
          <p:cNvGraphicFramePr>
            <a:graphicFrameLocks noChangeAspect="1"/>
          </p:cNvGraphicFramePr>
          <p:nvPr/>
        </p:nvGraphicFramePr>
        <p:xfrm>
          <a:off x="2060575" y="5520373"/>
          <a:ext cx="4394200" cy="485140"/>
        </p:xfrm>
        <a:graphic>
          <a:graphicData uri="http://schemas.openxmlformats.org/presentationml/2006/ole">
            <mc:AlternateContent xmlns:mc="http://schemas.openxmlformats.org/markup-compatibility/2006">
              <mc:Choice xmlns:v="urn:schemas-microsoft-com:vml" Requires="v">
                <p:oleObj spid="_x0000_s3" name="" r:id="rId6" imgW="1727200" imgH="190500" progId="Equation.KSEE3">
                  <p:embed/>
                </p:oleObj>
              </mc:Choice>
              <mc:Fallback>
                <p:oleObj name="" r:id="rId6" imgW="1727200" imgH="190500" progId="Equation.KSEE3">
                  <p:embed/>
                  <p:pic>
                    <p:nvPicPr>
                      <p:cNvPr id="0" name="图片 1024"/>
                      <p:cNvPicPr/>
                      <p:nvPr/>
                    </p:nvPicPr>
                    <p:blipFill>
                      <a:blip r:embed="rId7"/>
                      <a:stretch>
                        <a:fillRect/>
                      </a:stretch>
                    </p:blipFill>
                    <p:spPr>
                      <a:xfrm>
                        <a:off x="2060575" y="5520373"/>
                        <a:ext cx="4394200" cy="485140"/>
                      </a:xfrm>
                      <a:prstGeom prst="rect">
                        <a:avLst/>
                      </a:prstGeom>
                    </p:spPr>
                  </p:pic>
                </p:oleObj>
              </mc:Fallback>
            </mc:AlternateContent>
          </a:graphicData>
        </a:graphic>
      </p:graphicFrame>
      <p:graphicFrame>
        <p:nvGraphicFramePr>
          <p:cNvPr id="29" name="对象 28">
            <a:hlinkClick r:id="" action="ppaction://ole?verb="/>
          </p:cNvPr>
          <p:cNvGraphicFramePr>
            <a:graphicFrameLocks noChangeAspect="1"/>
          </p:cNvGraphicFramePr>
          <p:nvPr/>
        </p:nvGraphicFramePr>
        <p:xfrm>
          <a:off x="2060575" y="6160770"/>
          <a:ext cx="1621790" cy="501650"/>
        </p:xfrm>
        <a:graphic>
          <a:graphicData uri="http://schemas.openxmlformats.org/presentationml/2006/ole">
            <mc:AlternateContent xmlns:mc="http://schemas.openxmlformats.org/markup-compatibility/2006">
              <mc:Choice xmlns:v="urn:schemas-microsoft-com:vml" Requires="v">
                <p:oleObj spid="_x0000_s1026" name="" r:id="rId8" imgW="698500" imgH="215900" progId="Equation.KSEE3">
                  <p:embed/>
                </p:oleObj>
              </mc:Choice>
              <mc:Fallback>
                <p:oleObj name="" r:id="rId8" imgW="698500" imgH="215900" progId="Equation.KSEE3">
                  <p:embed/>
                  <p:pic>
                    <p:nvPicPr>
                      <p:cNvPr id="0" name="图片 1025"/>
                      <p:cNvPicPr/>
                      <p:nvPr/>
                    </p:nvPicPr>
                    <p:blipFill>
                      <a:blip r:embed="rId9"/>
                      <a:stretch>
                        <a:fillRect/>
                      </a:stretch>
                    </p:blipFill>
                    <p:spPr>
                      <a:xfrm>
                        <a:off x="2060575" y="6160770"/>
                        <a:ext cx="1621790" cy="501650"/>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30" name="文本框 29"/>
              <p:cNvSpPr txBox="1"/>
              <p:nvPr/>
            </p:nvSpPr>
            <p:spPr>
              <a:xfrm>
                <a:off x="3979545" y="6294120"/>
                <a:ext cx="2212340" cy="368300"/>
              </a:xfrm>
              <a:prstGeom prst="rect">
                <a:avLst/>
              </a:prstGeom>
              <a:noFill/>
            </p:spPr>
            <p:txBody>
              <a:bodyPr wrap="square" rtlCol="0">
                <a:spAutoFit/>
              </a:bodyPr>
              <a:p>
                <a:r>
                  <a:rPr lang="zh-CN" altLang="en-US"/>
                  <a:t>简化公式，令</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0</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oMath>
                </a14:m>
                <a:endParaRPr lang="zh-CN" altLang="en-US"/>
              </a:p>
            </p:txBody>
          </p:sp>
        </mc:Choice>
        <mc:Fallback>
          <p:sp>
            <p:nvSpPr>
              <p:cNvPr id="30" name="文本框 29"/>
              <p:cNvSpPr txBox="1">
                <a:spLocks noRot="1" noChangeAspect="1" noMove="1" noResize="1" noEditPoints="1" noAdjustHandles="1" noChangeArrowheads="1" noChangeShapeType="1" noTextEdit="1"/>
              </p:cNvSpPr>
              <p:nvPr/>
            </p:nvSpPr>
            <p:spPr>
              <a:xfrm>
                <a:off x="3979545" y="6294120"/>
                <a:ext cx="2212340" cy="368300"/>
              </a:xfrm>
              <a:prstGeom prst="rect">
                <a:avLst/>
              </a:prstGeom>
              <a:blipFill rotWithShape="1">
                <a:blip r:embed="rId10"/>
                <a:stretch>
                  <a:fillRect/>
                </a:stretch>
              </a:blipFill>
            </p:spPr>
            <p:txBody>
              <a:bodyPr/>
              <a:lstStyle/>
              <a:p>
                <a:r>
                  <a:rPr lang="zh-CN" altLang="en-US">
                    <a:noFill/>
                  </a:rPr>
                  <a:t> </a:t>
                </a:r>
              </a:p>
            </p:txBody>
          </p:sp>
        </mc:Fallback>
      </mc:AlternateContent>
    </p:spTree>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对象 13">
            <a:hlinkClick r:id="" action="ppaction://ole?verb="/>
          </p:cNvPr>
          <p:cNvGraphicFramePr>
            <a:graphicFrameLocks noChangeAspect="1"/>
          </p:cNvGraphicFramePr>
          <p:nvPr/>
        </p:nvGraphicFramePr>
        <p:xfrm>
          <a:off x="5149850" y="2190115"/>
          <a:ext cx="419100" cy="314325"/>
        </p:xfrm>
        <a:graphic>
          <a:graphicData uri="http://schemas.openxmlformats.org/presentationml/2006/ole">
            <mc:AlternateContent xmlns:mc="http://schemas.openxmlformats.org/markup-compatibility/2006">
              <mc:Choice xmlns:v="urn:schemas-microsoft-com:vml" Requires="v">
                <p:oleObj spid="_x0000_s2050" name="" r:id="rId1" imgW="254000" imgH="190500" progId="Equation.KSEE3">
                  <p:embed/>
                </p:oleObj>
              </mc:Choice>
              <mc:Fallback>
                <p:oleObj name="" r:id="rId1" imgW="254000" imgH="190500" progId="Equation.KSEE3">
                  <p:embed/>
                  <p:pic>
                    <p:nvPicPr>
                      <p:cNvPr id="0" name="图片 2049"/>
                      <p:cNvPicPr/>
                      <p:nvPr/>
                    </p:nvPicPr>
                    <p:blipFill>
                      <a:blip r:embed="rId2"/>
                      <a:stretch>
                        <a:fillRect/>
                      </a:stretch>
                    </p:blipFill>
                    <p:spPr>
                      <a:xfrm>
                        <a:off x="5149850" y="2190115"/>
                        <a:ext cx="419100" cy="314325"/>
                      </a:xfrm>
                      <a:prstGeom prst="rect">
                        <a:avLst/>
                      </a:prstGeom>
                    </p:spPr>
                  </p:pic>
                </p:oleObj>
              </mc:Fallback>
            </mc:AlternateContent>
          </a:graphicData>
        </a:graphic>
      </p:graphicFrame>
      <p:sp>
        <p:nvSpPr>
          <p:cNvPr id="4" name="TextBox 3"/>
          <p:cNvSpPr txBox="1"/>
          <p:nvPr/>
        </p:nvSpPr>
        <p:spPr>
          <a:xfrm>
            <a:off x="2456543" y="131812"/>
            <a:ext cx="7278915" cy="706755"/>
          </a:xfrm>
          <a:prstGeom prst="rect">
            <a:avLst/>
          </a:prstGeom>
          <a:noFill/>
        </p:spPr>
        <p:txBody>
          <a:bodyPr wrap="square" rtlCol="0">
            <a:spAutoFit/>
          </a:bodyPr>
          <a:lstStyle/>
          <a:p>
            <a:pPr algn="ctr"/>
            <a:r>
              <a:rPr lang="en-US" sz="4000" dirty="0">
                <a:solidFill>
                  <a:schemeClr val="bg1">
                    <a:lumMod val="65000"/>
                  </a:schemeClr>
                </a:solidFill>
                <a:latin typeface="Tw Cen MT" panose="020B0602020104020603" pitchFamily="34" charset="0"/>
              </a:rPr>
              <a:t>C O S T   F U N C T I O N </a:t>
            </a:r>
            <a:endParaRPr lang="en-US" sz="4000" dirty="0">
              <a:solidFill>
                <a:schemeClr val="bg1">
                  <a:lumMod val="65000"/>
                </a:schemeClr>
              </a:solidFill>
              <a:latin typeface="Tw Cen MT" panose="020B0602020104020603" pitchFamily="34" charset="0"/>
            </a:endParaRPr>
          </a:p>
        </p:txBody>
      </p:sp>
      <p:grpSp>
        <p:nvGrpSpPr>
          <p:cNvPr id="5" name="Group 4"/>
          <p:cNvGrpSpPr/>
          <p:nvPr/>
        </p:nvGrpSpPr>
        <p:grpSpPr>
          <a:xfrm>
            <a:off x="5378756" y="878988"/>
            <a:ext cx="1434489" cy="190500"/>
            <a:chOff x="4679586" y="878988"/>
            <a:chExt cx="1434489" cy="190500"/>
          </a:xfrm>
        </p:grpSpPr>
        <p:sp>
          <p:nvSpPr>
            <p:cNvPr id="6" name="Oval 5"/>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p:cNvGrpSpPr/>
          <p:nvPr/>
        </p:nvGrpSpPr>
        <p:grpSpPr>
          <a:xfrm>
            <a:off x="624115" y="1536704"/>
            <a:ext cx="10246995" cy="967740"/>
            <a:chOff x="624115" y="1643294"/>
            <a:chExt cx="10246995" cy="967740"/>
          </a:xfrm>
        </p:grpSpPr>
        <p:sp>
          <p:nvSpPr>
            <p:cNvPr id="11" name="TextBox 10"/>
            <p:cNvSpPr txBox="1"/>
            <p:nvPr/>
          </p:nvSpPr>
          <p:spPr>
            <a:xfrm>
              <a:off x="1536610" y="1720129"/>
              <a:ext cx="3754755" cy="460375"/>
            </a:xfrm>
            <a:prstGeom prst="rect">
              <a:avLst/>
            </a:prstGeom>
            <a:noFill/>
          </p:spPr>
          <p:txBody>
            <a:bodyPr wrap="square" rtlCol="0">
              <a:spAutoFit/>
            </a:bodyPr>
            <a:lstStyle/>
            <a:p>
              <a:r>
                <a:rPr lang="zh-CN" altLang="en-US" sz="2400" dirty="0">
                  <a:solidFill>
                    <a:srgbClr val="EF3078"/>
                  </a:solidFill>
                  <a:latin typeface="微软雅黑" panose="020B0503020204020204" charset="-122"/>
                  <a:ea typeface="微软雅黑" panose="020B0503020204020204" charset="-122"/>
                </a:rPr>
                <a:t>代价函数</a:t>
              </a:r>
              <a:r>
                <a:rPr lang="en-US" altLang="zh-CN" sz="2400" dirty="0">
                  <a:solidFill>
                    <a:srgbClr val="EF3078"/>
                  </a:solidFill>
                  <a:latin typeface="微软雅黑" panose="020B0503020204020204" charset="-122"/>
                  <a:ea typeface="微软雅黑" panose="020B0503020204020204" charset="-122"/>
                </a:rPr>
                <a:t>(</a:t>
              </a:r>
              <a:r>
                <a:rPr lang="zh-CN" altLang="en-US" sz="2400" dirty="0">
                  <a:solidFill>
                    <a:srgbClr val="EF3078"/>
                  </a:solidFill>
                  <a:latin typeface="微软雅黑" panose="020B0503020204020204" charset="-122"/>
                  <a:ea typeface="微软雅黑" panose="020B0503020204020204" charset="-122"/>
                </a:rPr>
                <a:t>平方误差函数</a:t>
              </a:r>
              <a:r>
                <a:rPr lang="en-US" altLang="zh-CN" sz="2400" dirty="0">
                  <a:solidFill>
                    <a:srgbClr val="EF3078"/>
                  </a:solidFill>
                  <a:latin typeface="微软雅黑" panose="020B0503020204020204" charset="-122"/>
                  <a:ea typeface="微软雅黑" panose="020B0503020204020204" charset="-122"/>
                </a:rPr>
                <a:t>)</a:t>
              </a:r>
              <a:endParaRPr lang="en-US" altLang="zh-CN" sz="2400" dirty="0">
                <a:solidFill>
                  <a:srgbClr val="EF3078"/>
                </a:solidFill>
                <a:latin typeface="微软雅黑" panose="020B0503020204020204" charset="-122"/>
                <a:ea typeface="微软雅黑" panose="020B0503020204020204" charset="-122"/>
              </a:endParaRPr>
            </a:p>
          </p:txBody>
        </p:sp>
        <p:sp>
          <p:nvSpPr>
            <p:cNvPr id="12" name="TextBox 11"/>
            <p:cNvSpPr txBox="1"/>
            <p:nvPr/>
          </p:nvSpPr>
          <p:spPr>
            <a:xfrm>
              <a:off x="1537245" y="2273849"/>
              <a:ext cx="9333865" cy="337185"/>
            </a:xfrm>
            <a:prstGeom prst="rect">
              <a:avLst/>
            </a:prstGeom>
            <a:noFill/>
          </p:spPr>
          <p:txBody>
            <a:bodyPr wrap="square" rtlCol="0">
              <a:spAutoFit/>
            </a:bodyPr>
            <a:lstStyle/>
            <a:p>
              <a:r>
                <a:rPr lang="zh-CN" altLang="en-US" sz="1600" dirty="0">
                  <a:solidFill>
                    <a:schemeClr val="tx1">
                      <a:lumMod val="75000"/>
                      <a:lumOff val="25000"/>
                    </a:schemeClr>
                  </a:solidFill>
                  <a:latin typeface="微软雅黑" panose="020B0503020204020204" charset="-122"/>
                  <a:ea typeface="微软雅黑" panose="020B0503020204020204" charset="-122"/>
                </a:rPr>
                <a:t>代价函数是帮助为模型选择合适的参数</a:t>
              </a:r>
              <a:r>
                <a:rPr lang="en-US" altLang="zh-CN" sz="1600" dirty="0">
                  <a:solidFill>
                    <a:schemeClr val="tx1">
                      <a:lumMod val="75000"/>
                      <a:lumOff val="25000"/>
                    </a:schemeClr>
                  </a:solidFill>
                  <a:latin typeface="微软雅黑" panose="020B0503020204020204" charset="-122"/>
                  <a:ea typeface="微软雅黑" panose="020B0503020204020204" charset="-122"/>
                </a:rPr>
                <a:t>        </a:t>
              </a:r>
              <a:r>
                <a:rPr lang="zh-CN" altLang="en-US" sz="1600" dirty="0">
                  <a:solidFill>
                    <a:schemeClr val="tx1">
                      <a:lumMod val="75000"/>
                      <a:lumOff val="25000"/>
                    </a:schemeClr>
                  </a:solidFill>
                  <a:latin typeface="微软雅黑" panose="020B0503020204020204" charset="-122"/>
                  <a:ea typeface="微软雅黑" panose="020B0503020204020204" charset="-122"/>
                </a:rPr>
                <a:t>，选择出可以使得建模误差的平方和能够最小的模型参数</a:t>
              </a:r>
              <a:endParaRPr lang="zh-CN" altLang="en-US" sz="1600" dirty="0">
                <a:solidFill>
                  <a:schemeClr val="tx1">
                    <a:lumMod val="75000"/>
                    <a:lumOff val="25000"/>
                  </a:schemeClr>
                </a:solidFill>
                <a:latin typeface="微软雅黑" panose="020B0503020204020204" charset="-122"/>
                <a:ea typeface="微软雅黑" panose="020B0503020204020204" charset="-122"/>
              </a:endParaRPr>
            </a:p>
          </p:txBody>
        </p:sp>
        <p:sp>
          <p:nvSpPr>
            <p:cNvPr id="17" name="TextBox 16"/>
            <p:cNvSpPr txBox="1"/>
            <p:nvPr/>
          </p:nvSpPr>
          <p:spPr>
            <a:xfrm>
              <a:off x="624115" y="1643294"/>
              <a:ext cx="912686" cy="769441"/>
            </a:xfrm>
            <a:prstGeom prst="rect">
              <a:avLst/>
            </a:prstGeom>
            <a:noFill/>
          </p:spPr>
          <p:txBody>
            <a:bodyPr wrap="square" rtlCol="0">
              <a:spAutoFit/>
            </a:bodyPr>
            <a:lstStyle/>
            <a:p>
              <a:pPr algn="r"/>
              <a:r>
                <a:rPr lang="en-US" sz="4400" dirty="0">
                  <a:solidFill>
                    <a:srgbClr val="EF3078"/>
                  </a:solidFill>
                  <a:latin typeface="Tw Cen MT" panose="020B0602020104020603" pitchFamily="34" charset="0"/>
                </a:rPr>
                <a:t>01</a:t>
              </a:r>
              <a:endParaRPr lang="en-US" sz="4400" dirty="0">
                <a:solidFill>
                  <a:srgbClr val="EF3078"/>
                </a:solidFill>
                <a:latin typeface="Tw Cen MT" panose="020B0602020104020603" pitchFamily="34" charset="0"/>
              </a:endParaRPr>
            </a:p>
          </p:txBody>
        </p:sp>
      </p:grpSp>
      <p:grpSp>
        <p:nvGrpSpPr>
          <p:cNvPr id="3" name="Group 2"/>
          <p:cNvGrpSpPr/>
          <p:nvPr/>
        </p:nvGrpSpPr>
        <p:grpSpPr>
          <a:xfrm>
            <a:off x="624115" y="2696730"/>
            <a:ext cx="10246995" cy="1136015"/>
            <a:chOff x="624115" y="2812845"/>
            <a:chExt cx="10246995" cy="1136015"/>
          </a:xfrm>
        </p:grpSpPr>
        <p:sp>
          <p:nvSpPr>
            <p:cNvPr id="18" name="TextBox 17"/>
            <p:cNvSpPr txBox="1"/>
            <p:nvPr/>
          </p:nvSpPr>
          <p:spPr>
            <a:xfrm>
              <a:off x="1536800" y="2889789"/>
              <a:ext cx="1917600" cy="460375"/>
            </a:xfrm>
            <a:prstGeom prst="rect">
              <a:avLst/>
            </a:prstGeom>
            <a:noFill/>
          </p:spPr>
          <p:txBody>
            <a:bodyPr wrap="square" rtlCol="0">
              <a:spAutoFit/>
            </a:bodyPr>
            <a:lstStyle/>
            <a:p>
              <a:r>
                <a:rPr lang="zh-CN" altLang="en-US" sz="2400" dirty="0">
                  <a:solidFill>
                    <a:srgbClr val="03A1A4"/>
                  </a:solidFill>
                  <a:latin typeface="微软雅黑" panose="020B0503020204020204" charset="-122"/>
                  <a:ea typeface="微软雅黑" panose="020B0503020204020204" charset="-122"/>
                </a:rPr>
                <a:t>建模误差</a:t>
              </a:r>
              <a:endParaRPr lang="zh-CN" altLang="en-US" sz="2400" dirty="0">
                <a:solidFill>
                  <a:srgbClr val="03A1A4"/>
                </a:solidFill>
                <a:latin typeface="微软雅黑" panose="020B0503020204020204" charset="-122"/>
                <a:ea typeface="微软雅黑" panose="020B0503020204020204" charset="-122"/>
              </a:endParaRPr>
            </a:p>
          </p:txBody>
        </p:sp>
        <p:sp>
          <p:nvSpPr>
            <p:cNvPr id="19" name="TextBox 18"/>
            <p:cNvSpPr txBox="1"/>
            <p:nvPr/>
          </p:nvSpPr>
          <p:spPr>
            <a:xfrm>
              <a:off x="1536610" y="3365295"/>
              <a:ext cx="9334500" cy="583565"/>
            </a:xfrm>
            <a:prstGeom prst="rect">
              <a:avLst/>
            </a:prstGeom>
            <a:noFill/>
          </p:spPr>
          <p:txBody>
            <a:bodyPr wrap="square" rtlCol="0">
              <a:spAutoFit/>
            </a:bodyPr>
            <a:lstStyle/>
            <a:p>
              <a:r>
                <a:rPr lang="zh-CN" altLang="en-US" sz="1600" dirty="0">
                  <a:solidFill>
                    <a:schemeClr val="tx1">
                      <a:lumMod val="75000"/>
                      <a:lumOff val="25000"/>
                    </a:schemeClr>
                  </a:solidFill>
                  <a:latin typeface="微软雅黑" panose="020B0503020204020204" charset="-122"/>
                  <a:ea typeface="微软雅黑" panose="020B0503020204020204" charset="-122"/>
                </a:rPr>
                <a:t>选择的参数决定了我们得到的直线相对于我们的训练集的准确程度，模型所预测的值与训练集中实际值之间的差距</a:t>
              </a:r>
              <a:endParaRPr lang="zh-CN" altLang="en-US" sz="1600" dirty="0">
                <a:solidFill>
                  <a:schemeClr val="tx1">
                    <a:lumMod val="75000"/>
                    <a:lumOff val="25000"/>
                  </a:schemeClr>
                </a:solidFill>
                <a:latin typeface="微软雅黑" panose="020B0503020204020204" charset="-122"/>
                <a:ea typeface="微软雅黑" panose="020B0503020204020204" charset="-122"/>
              </a:endParaRPr>
            </a:p>
          </p:txBody>
        </p:sp>
        <p:sp>
          <p:nvSpPr>
            <p:cNvPr id="20" name="TextBox 19"/>
            <p:cNvSpPr txBox="1"/>
            <p:nvPr/>
          </p:nvSpPr>
          <p:spPr>
            <a:xfrm>
              <a:off x="624115" y="2812845"/>
              <a:ext cx="912686" cy="769441"/>
            </a:xfrm>
            <a:prstGeom prst="rect">
              <a:avLst/>
            </a:prstGeom>
            <a:noFill/>
          </p:spPr>
          <p:txBody>
            <a:bodyPr wrap="square" rtlCol="0">
              <a:spAutoFit/>
            </a:bodyPr>
            <a:lstStyle/>
            <a:p>
              <a:pPr algn="r"/>
              <a:r>
                <a:rPr lang="en-US" sz="4400" dirty="0">
                  <a:solidFill>
                    <a:srgbClr val="03A1A4"/>
                  </a:solidFill>
                  <a:latin typeface="Tw Cen MT" panose="020B0602020104020603" pitchFamily="34" charset="0"/>
                </a:rPr>
                <a:t>02</a:t>
              </a:r>
              <a:endParaRPr lang="en-US" sz="4400" dirty="0">
                <a:solidFill>
                  <a:srgbClr val="03A1A4"/>
                </a:solidFill>
                <a:latin typeface="Tw Cen MT" panose="020B0602020104020603" pitchFamily="34" charset="0"/>
              </a:endParaRPr>
            </a:p>
          </p:txBody>
        </p:sp>
      </p:grpSp>
      <p:grpSp>
        <p:nvGrpSpPr>
          <p:cNvPr id="15" name="组合 14"/>
          <p:cNvGrpSpPr/>
          <p:nvPr/>
        </p:nvGrpSpPr>
        <p:grpSpPr>
          <a:xfrm>
            <a:off x="624205" y="3832860"/>
            <a:ext cx="10315575" cy="2927985"/>
            <a:chOff x="983" y="6036"/>
            <a:chExt cx="16245" cy="4611"/>
          </a:xfrm>
        </p:grpSpPr>
        <p:grpSp>
          <p:nvGrpSpPr>
            <p:cNvPr id="51" name="Group 50"/>
            <p:cNvGrpSpPr/>
            <p:nvPr/>
          </p:nvGrpSpPr>
          <p:grpSpPr>
            <a:xfrm>
              <a:off x="983" y="6089"/>
              <a:ext cx="8181" cy="1315"/>
              <a:chOff x="624115" y="3982396"/>
              <a:chExt cx="5194935" cy="835025"/>
            </a:xfrm>
          </p:grpSpPr>
          <p:sp>
            <p:nvSpPr>
              <p:cNvPr id="21" name="TextBox 20"/>
              <p:cNvSpPr txBox="1"/>
              <p:nvPr/>
            </p:nvSpPr>
            <p:spPr>
              <a:xfrm>
                <a:off x="1537435" y="4049815"/>
                <a:ext cx="1917600" cy="460375"/>
              </a:xfrm>
              <a:prstGeom prst="rect">
                <a:avLst/>
              </a:prstGeom>
              <a:noFill/>
            </p:spPr>
            <p:txBody>
              <a:bodyPr wrap="square" rtlCol="0">
                <a:spAutoFit/>
              </a:bodyPr>
              <a:lstStyle/>
              <a:p>
                <a:r>
                  <a:rPr lang="zh-CN" altLang="en-US" sz="2400" dirty="0">
                    <a:solidFill>
                      <a:srgbClr val="385723"/>
                    </a:solidFill>
                    <a:latin typeface="微软雅黑" panose="020B0503020204020204" charset="-122"/>
                    <a:ea typeface="微软雅黑" panose="020B0503020204020204" charset="-122"/>
                  </a:rPr>
                  <a:t>公式</a:t>
                </a:r>
                <a:endParaRPr lang="zh-CN" altLang="en-US" sz="2400" dirty="0">
                  <a:solidFill>
                    <a:srgbClr val="385723"/>
                  </a:solidFill>
                  <a:latin typeface="微软雅黑" panose="020B0503020204020204" charset="-122"/>
                  <a:ea typeface="微软雅黑" panose="020B0503020204020204" charset="-122"/>
                </a:endParaRPr>
              </a:p>
            </p:txBody>
          </p:sp>
          <p:sp>
            <p:nvSpPr>
              <p:cNvPr id="22" name="TextBox 21"/>
              <p:cNvSpPr txBox="1"/>
              <p:nvPr/>
            </p:nvSpPr>
            <p:spPr>
              <a:xfrm>
                <a:off x="1536610" y="4480236"/>
                <a:ext cx="4282440" cy="337185"/>
              </a:xfrm>
              <a:prstGeom prst="rect">
                <a:avLst/>
              </a:prstGeom>
              <a:noFill/>
            </p:spPr>
            <p:txBody>
              <a:bodyPr wrap="square" rtlCol="0">
                <a:spAutoFit/>
              </a:bodyPr>
              <a:lstStyle/>
              <a:p>
                <a:endParaRPr lang="en-US" sz="1600" dirty="0">
                  <a:solidFill>
                    <a:schemeClr val="tx1">
                      <a:lumMod val="75000"/>
                      <a:lumOff val="25000"/>
                    </a:schemeClr>
                  </a:solidFill>
                  <a:latin typeface="Tw Cen MT" panose="020B0602020104020603" pitchFamily="34" charset="0"/>
                </a:endParaRPr>
              </a:p>
            </p:txBody>
          </p:sp>
          <p:sp>
            <p:nvSpPr>
              <p:cNvPr id="23" name="TextBox 22"/>
              <p:cNvSpPr txBox="1"/>
              <p:nvPr/>
            </p:nvSpPr>
            <p:spPr>
              <a:xfrm>
                <a:off x="624115" y="3982396"/>
                <a:ext cx="912686" cy="769441"/>
              </a:xfrm>
              <a:prstGeom prst="rect">
                <a:avLst/>
              </a:prstGeom>
              <a:noFill/>
            </p:spPr>
            <p:txBody>
              <a:bodyPr wrap="square" rtlCol="0">
                <a:spAutoFit/>
              </a:bodyPr>
              <a:lstStyle/>
              <a:p>
                <a:pPr algn="r"/>
                <a:r>
                  <a:rPr lang="en-US" sz="4400" dirty="0">
                    <a:solidFill>
                      <a:srgbClr val="385723"/>
                    </a:solidFill>
                    <a:latin typeface="Tw Cen MT" panose="020B0602020104020603" pitchFamily="34" charset="0"/>
                  </a:rPr>
                  <a:t>03</a:t>
                </a:r>
                <a:endParaRPr lang="en-US" sz="4400" dirty="0">
                  <a:solidFill>
                    <a:srgbClr val="385723"/>
                  </a:solidFill>
                  <a:latin typeface="Tw Cen MT" panose="020B0602020104020603" pitchFamily="34" charset="0"/>
                </a:endParaRPr>
              </a:p>
            </p:txBody>
          </p:sp>
        </p:grpSp>
        <p:graphicFrame>
          <p:nvGraphicFramePr>
            <p:cNvPr id="16" name="对象 15">
              <a:hlinkClick r:id="" action="ppaction://ole?verb="/>
            </p:cNvPr>
            <p:cNvGraphicFramePr>
              <a:graphicFrameLocks noChangeAspect="1"/>
            </p:cNvGraphicFramePr>
            <p:nvPr/>
          </p:nvGraphicFramePr>
          <p:xfrm>
            <a:off x="3971" y="6873"/>
            <a:ext cx="7071" cy="1807"/>
          </p:xfrm>
          <a:graphic>
            <a:graphicData uri="http://schemas.openxmlformats.org/presentationml/2006/ole">
              <mc:AlternateContent xmlns:mc="http://schemas.openxmlformats.org/markup-compatibility/2006">
                <mc:Choice xmlns:v="urn:schemas-microsoft-com:vml" Requires="v">
                  <p:oleObj spid="_x0000_s2051" name="" r:id="rId3" imgW="1739900" imgH="444500" progId="Equation.KSEE3">
                    <p:embed/>
                  </p:oleObj>
                </mc:Choice>
                <mc:Fallback>
                  <p:oleObj name="" r:id="rId3" imgW="1739900" imgH="444500" progId="Equation.KSEE3">
                    <p:embed/>
                    <p:pic>
                      <p:nvPicPr>
                        <p:cNvPr id="0" name="图片 2050"/>
                        <p:cNvPicPr/>
                        <p:nvPr/>
                      </p:nvPicPr>
                      <p:blipFill>
                        <a:blip r:embed="rId4"/>
                        <a:stretch>
                          <a:fillRect/>
                        </a:stretch>
                      </p:blipFill>
                      <p:spPr>
                        <a:xfrm>
                          <a:off x="3971" y="6873"/>
                          <a:ext cx="7071" cy="1807"/>
                        </a:xfrm>
                        <a:prstGeom prst="rect">
                          <a:avLst/>
                        </a:prstGeom>
                      </p:spPr>
                    </p:pic>
                  </p:oleObj>
                </mc:Fallback>
              </mc:AlternateContent>
            </a:graphicData>
          </a:graphic>
        </p:graphicFrame>
        <p:pic>
          <p:nvPicPr>
            <p:cNvPr id="61" name="图片 60"/>
            <p:cNvPicPr>
              <a:picLocks noChangeAspect="1"/>
            </p:cNvPicPr>
            <p:nvPr/>
          </p:nvPicPr>
          <p:blipFill>
            <a:blip r:embed="rId5"/>
            <a:stretch>
              <a:fillRect/>
            </a:stretch>
          </p:blipFill>
          <p:spPr>
            <a:xfrm>
              <a:off x="12728" y="6036"/>
              <a:ext cx="4500" cy="3480"/>
            </a:xfrm>
            <a:prstGeom prst="rect">
              <a:avLst/>
            </a:prstGeom>
          </p:spPr>
        </p:pic>
        <p:sp>
          <p:nvSpPr>
            <p:cNvPr id="62" name="TextBox 20"/>
            <p:cNvSpPr txBox="1"/>
            <p:nvPr/>
          </p:nvSpPr>
          <p:spPr>
            <a:xfrm>
              <a:off x="2420" y="7455"/>
              <a:ext cx="3020" cy="580"/>
            </a:xfrm>
            <a:prstGeom prst="rect">
              <a:avLst/>
            </a:prstGeom>
            <a:noFill/>
          </p:spPr>
          <p:txBody>
            <a:bodyPr wrap="square" rtlCol="0">
              <a:spAutoFit/>
            </a:bodyPr>
            <a:p>
              <a:r>
                <a:rPr lang="zh-CN" altLang="en-US" dirty="0">
                  <a:solidFill>
                    <a:schemeClr val="tx1"/>
                  </a:solidFill>
                  <a:latin typeface="微软雅黑" panose="020B0503020204020204" charset="-122"/>
                  <a:ea typeface="微软雅黑" panose="020B0503020204020204" charset="-122"/>
                </a:rPr>
                <a:t>一元：</a:t>
              </a:r>
              <a:endParaRPr lang="zh-CN" altLang="en-US" dirty="0">
                <a:solidFill>
                  <a:schemeClr val="tx1"/>
                </a:solidFill>
                <a:latin typeface="微软雅黑" panose="020B0503020204020204" charset="-122"/>
                <a:ea typeface="微软雅黑" panose="020B0503020204020204" charset="-122"/>
              </a:endParaRPr>
            </a:p>
          </p:txBody>
        </p:sp>
        <p:sp>
          <p:nvSpPr>
            <p:cNvPr id="63" name="TextBox 20"/>
            <p:cNvSpPr txBox="1"/>
            <p:nvPr/>
          </p:nvSpPr>
          <p:spPr>
            <a:xfrm>
              <a:off x="2420" y="9454"/>
              <a:ext cx="3020" cy="580"/>
            </a:xfrm>
            <a:prstGeom prst="rect">
              <a:avLst/>
            </a:prstGeom>
            <a:noFill/>
          </p:spPr>
          <p:txBody>
            <a:bodyPr wrap="square" rtlCol="0">
              <a:spAutoFit/>
            </a:bodyPr>
            <a:p>
              <a:r>
                <a:rPr lang="zh-CN" altLang="en-US" dirty="0">
                  <a:solidFill>
                    <a:schemeClr val="tx1"/>
                  </a:solidFill>
                  <a:latin typeface="微软雅黑" panose="020B0503020204020204" charset="-122"/>
                  <a:ea typeface="微软雅黑" panose="020B0503020204020204" charset="-122"/>
                </a:rPr>
                <a:t>多元：</a:t>
              </a:r>
              <a:endParaRPr lang="zh-CN" altLang="en-US" dirty="0">
                <a:solidFill>
                  <a:schemeClr val="tx1"/>
                </a:solidFill>
                <a:latin typeface="微软雅黑" panose="020B0503020204020204" charset="-122"/>
                <a:ea typeface="微软雅黑" panose="020B0503020204020204" charset="-122"/>
              </a:endParaRPr>
            </a:p>
          </p:txBody>
        </p:sp>
        <p:graphicFrame>
          <p:nvGraphicFramePr>
            <p:cNvPr id="64" name="对象 63">
              <a:hlinkClick r:id="" action="ppaction://ole?verb="/>
            </p:cNvPr>
            <p:cNvGraphicFramePr>
              <a:graphicFrameLocks noChangeAspect="1"/>
            </p:cNvGraphicFramePr>
            <p:nvPr/>
          </p:nvGraphicFramePr>
          <p:xfrm>
            <a:off x="3869" y="8841"/>
            <a:ext cx="8775" cy="1807"/>
          </p:xfrm>
          <a:graphic>
            <a:graphicData uri="http://schemas.openxmlformats.org/presentationml/2006/ole">
              <mc:AlternateContent xmlns:mc="http://schemas.openxmlformats.org/markup-compatibility/2006">
                <mc:Choice xmlns:v="urn:schemas-microsoft-com:vml" Requires="v">
                  <p:oleObj spid="_x0000_s13" name="" r:id="rId6" imgW="2159000" imgH="444500" progId="Equation.KSEE3">
                    <p:embed/>
                  </p:oleObj>
                </mc:Choice>
                <mc:Fallback>
                  <p:oleObj name="" r:id="rId6" imgW="2159000" imgH="444500" progId="Equation.KSEE3">
                    <p:embed/>
                    <p:pic>
                      <p:nvPicPr>
                        <p:cNvPr id="0" name="图片 2050"/>
                        <p:cNvPicPr/>
                        <p:nvPr/>
                      </p:nvPicPr>
                      <p:blipFill>
                        <a:blip r:embed="rId7"/>
                        <a:stretch>
                          <a:fillRect/>
                        </a:stretch>
                      </p:blipFill>
                      <p:spPr>
                        <a:xfrm>
                          <a:off x="3869" y="8841"/>
                          <a:ext cx="8775" cy="1807"/>
                        </a:xfrm>
                        <a:prstGeom prst="rect">
                          <a:avLst/>
                        </a:prstGeom>
                      </p:spPr>
                    </p:pic>
                  </p:oleObj>
                </mc:Fallback>
              </mc:AlternateContent>
            </a:graphicData>
          </a:graphic>
        </p:graphicFrame>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90"/>
                                          </p:val>
                                        </p:tav>
                                        <p:tav tm="100000">
                                          <p:val>
                                            <p:fltVal val="0"/>
                                          </p:val>
                                        </p:tav>
                                      </p:tavLst>
                                    </p:anim>
                                    <p:animEffect transition="in" filter="fade">
                                      <p:cBhvr>
                                        <p:cTn id="10" dur="500"/>
                                        <p:tgtEl>
                                          <p:spTgt spid="2"/>
                                        </p:tgtEl>
                                      </p:cBhvr>
                                    </p:animEffect>
                                  </p:childTnLst>
                                </p:cTn>
                              </p:par>
                              <p:par>
                                <p:cTn id="11" presetID="3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1000" fill="hold"/>
                                        <p:tgtEl>
                                          <p:spTgt spid="14"/>
                                        </p:tgtEl>
                                        <p:attrNameLst>
                                          <p:attrName>ppt_w</p:attrName>
                                        </p:attrNameLst>
                                      </p:cBhvr>
                                      <p:tavLst>
                                        <p:tav tm="0">
                                          <p:val>
                                            <p:fltVal val="0"/>
                                          </p:val>
                                        </p:tav>
                                        <p:tav tm="100000">
                                          <p:val>
                                            <p:strVal val="#ppt_w"/>
                                          </p:val>
                                        </p:tav>
                                      </p:tavLst>
                                    </p:anim>
                                    <p:anim calcmode="lin" valueType="num">
                                      <p:cBhvr>
                                        <p:cTn id="14" dur="1000" fill="hold"/>
                                        <p:tgtEl>
                                          <p:spTgt spid="14"/>
                                        </p:tgtEl>
                                        <p:attrNameLst>
                                          <p:attrName>ppt_h</p:attrName>
                                        </p:attrNameLst>
                                      </p:cBhvr>
                                      <p:tavLst>
                                        <p:tav tm="0">
                                          <p:val>
                                            <p:fltVal val="0"/>
                                          </p:val>
                                        </p:tav>
                                        <p:tav tm="100000">
                                          <p:val>
                                            <p:strVal val="#ppt_h"/>
                                          </p:val>
                                        </p:tav>
                                      </p:tavLst>
                                    </p:anim>
                                    <p:anim calcmode="lin" valueType="num">
                                      <p:cBhvr>
                                        <p:cTn id="15" dur="1000" fill="hold"/>
                                        <p:tgtEl>
                                          <p:spTgt spid="14"/>
                                        </p:tgtEl>
                                        <p:attrNameLst>
                                          <p:attrName>style.rotation</p:attrName>
                                        </p:attrNameLst>
                                      </p:cBhvr>
                                      <p:tavLst>
                                        <p:tav tm="0">
                                          <p:val>
                                            <p:fltVal val="90"/>
                                          </p:val>
                                        </p:tav>
                                        <p:tav tm="100000">
                                          <p:val>
                                            <p:fltVal val="0"/>
                                          </p:val>
                                        </p:tav>
                                      </p:tavLst>
                                    </p:anim>
                                    <p:animEffect transition="in" filter="fade">
                                      <p:cBhvr>
                                        <p:cTn id="16" dur="1000"/>
                                        <p:tgtEl>
                                          <p:spTgt spid="14"/>
                                        </p:tgtEl>
                                      </p:cBhvr>
                                    </p:animEffect>
                                  </p:childTnLst>
                                </p:cTn>
                              </p:par>
                            </p:childTnLst>
                          </p:cTn>
                        </p:par>
                        <p:par>
                          <p:cTn id="17" fill="hold">
                            <p:stCondLst>
                              <p:cond delay="500"/>
                            </p:stCondLst>
                            <p:childTnLst>
                              <p:par>
                                <p:cTn id="18" presetID="31"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 calcmode="lin" valueType="num">
                                      <p:cBhvr>
                                        <p:cTn id="22" dur="500" fill="hold"/>
                                        <p:tgtEl>
                                          <p:spTgt spid="3"/>
                                        </p:tgtEl>
                                        <p:attrNameLst>
                                          <p:attrName>style.rotation</p:attrName>
                                        </p:attrNameLst>
                                      </p:cBhvr>
                                      <p:tavLst>
                                        <p:tav tm="0">
                                          <p:val>
                                            <p:fltVal val="90"/>
                                          </p:val>
                                        </p:tav>
                                        <p:tav tm="100000">
                                          <p:val>
                                            <p:fltVal val="0"/>
                                          </p:val>
                                        </p:tav>
                                      </p:tavLst>
                                    </p:anim>
                                    <p:animEffect transition="in" filter="fade">
                                      <p:cBhvr>
                                        <p:cTn id="23" dur="500"/>
                                        <p:tgtEl>
                                          <p:spTgt spid="3"/>
                                        </p:tgtEl>
                                      </p:cBhvr>
                                    </p:animEffect>
                                  </p:childTnLst>
                                </p:cTn>
                              </p:par>
                            </p:childTnLst>
                          </p:cTn>
                        </p:par>
                        <p:par>
                          <p:cTn id="24" fill="hold">
                            <p:stCondLst>
                              <p:cond delay="1000"/>
                            </p:stCondLst>
                            <p:childTnLst>
                              <p:par>
                                <p:cTn id="25" presetID="31"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p:cTn id="27" dur="1000" fill="hold"/>
                                        <p:tgtEl>
                                          <p:spTgt spid="15"/>
                                        </p:tgtEl>
                                        <p:attrNameLst>
                                          <p:attrName>ppt_w</p:attrName>
                                        </p:attrNameLst>
                                      </p:cBhvr>
                                      <p:tavLst>
                                        <p:tav tm="0">
                                          <p:val>
                                            <p:fltVal val="0"/>
                                          </p:val>
                                        </p:tav>
                                        <p:tav tm="100000">
                                          <p:val>
                                            <p:strVal val="#ppt_w"/>
                                          </p:val>
                                        </p:tav>
                                      </p:tavLst>
                                    </p:anim>
                                    <p:anim calcmode="lin" valueType="num">
                                      <p:cBhvr>
                                        <p:cTn id="28" dur="1000" fill="hold"/>
                                        <p:tgtEl>
                                          <p:spTgt spid="15"/>
                                        </p:tgtEl>
                                        <p:attrNameLst>
                                          <p:attrName>ppt_h</p:attrName>
                                        </p:attrNameLst>
                                      </p:cBhvr>
                                      <p:tavLst>
                                        <p:tav tm="0">
                                          <p:val>
                                            <p:fltVal val="0"/>
                                          </p:val>
                                        </p:tav>
                                        <p:tav tm="100000">
                                          <p:val>
                                            <p:strVal val="#ppt_h"/>
                                          </p:val>
                                        </p:tav>
                                      </p:tavLst>
                                    </p:anim>
                                    <p:anim calcmode="lin" valueType="num">
                                      <p:cBhvr>
                                        <p:cTn id="29" dur="1000" fill="hold"/>
                                        <p:tgtEl>
                                          <p:spTgt spid="15"/>
                                        </p:tgtEl>
                                        <p:attrNameLst>
                                          <p:attrName>style.rotation</p:attrName>
                                        </p:attrNameLst>
                                      </p:cBhvr>
                                      <p:tavLst>
                                        <p:tav tm="0">
                                          <p:val>
                                            <p:fltVal val="90"/>
                                          </p:val>
                                        </p:tav>
                                        <p:tav tm="100000">
                                          <p:val>
                                            <p:fltVal val="0"/>
                                          </p:val>
                                        </p:tav>
                                      </p:tavLst>
                                    </p:anim>
                                    <p:animEffect transition="in" filter="fade">
                                      <p:cBhvr>
                                        <p:cTn id="3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p:cNvCxnSpPr/>
          <p:nvPr/>
        </p:nvCxnSpPr>
        <p:spPr>
          <a:xfrm>
            <a:off x="6175088"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8413015"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10665885" y="3995319"/>
            <a:ext cx="153851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911339"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657906"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Arc 10"/>
          <p:cNvSpPr/>
          <p:nvPr/>
        </p:nvSpPr>
        <p:spPr>
          <a:xfrm>
            <a:off x="1150597"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 name="Straight Connector 6"/>
          <p:cNvCxnSpPr/>
          <p:nvPr/>
        </p:nvCxnSpPr>
        <p:spPr>
          <a:xfrm>
            <a:off x="0" y="3995319"/>
            <a:ext cx="153851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1514928" y="3900069"/>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ircle: Hollow 8"/>
          <p:cNvSpPr/>
          <p:nvPr/>
        </p:nvSpPr>
        <p:spPr>
          <a:xfrm>
            <a:off x="1395865" y="3781006"/>
            <a:ext cx="428626" cy="428626"/>
          </a:xfrm>
          <a:prstGeom prst="donut">
            <a:avLst>
              <a:gd name="adj" fmla="val 5281"/>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ircle: Hollow 9"/>
          <p:cNvSpPr/>
          <p:nvPr/>
        </p:nvSpPr>
        <p:spPr>
          <a:xfrm>
            <a:off x="1262993"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Straight Connector 11"/>
          <p:cNvCxnSpPr/>
          <p:nvPr/>
        </p:nvCxnSpPr>
        <p:spPr>
          <a:xfrm flipV="1">
            <a:off x="1610179" y="4342505"/>
            <a:ext cx="0" cy="1033387"/>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1548058" y="5350759"/>
            <a:ext cx="124240" cy="12424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41630" y="2941320"/>
            <a:ext cx="2537460" cy="706755"/>
          </a:xfrm>
          <a:prstGeom prst="rect">
            <a:avLst/>
          </a:prstGeom>
          <a:noFill/>
        </p:spPr>
        <p:txBody>
          <a:bodyPr wrap="square" rtlCol="0">
            <a:spAutoFit/>
          </a:bodyPr>
          <a:lstStyle/>
          <a:p>
            <a:pPr algn="ctr"/>
            <a:r>
              <a:rPr lang="zh-CN" altLang="en-US" sz="4000" dirty="0">
                <a:solidFill>
                  <a:srgbClr val="03A1A4"/>
                </a:solidFill>
                <a:latin typeface="微软雅黑" panose="020B0503020204020204" charset="-122"/>
                <a:ea typeface="微软雅黑" panose="020B0503020204020204" charset="-122"/>
              </a:rPr>
              <a:t>梯度下降</a:t>
            </a:r>
            <a:endParaRPr lang="zh-CN" altLang="en-US" sz="4000" dirty="0">
              <a:solidFill>
                <a:srgbClr val="03A1A4"/>
              </a:solidFill>
              <a:latin typeface="微软雅黑" panose="020B0503020204020204" charset="-122"/>
              <a:ea typeface="微软雅黑" panose="020B0503020204020204" charset="-122"/>
            </a:endParaRPr>
          </a:p>
        </p:txBody>
      </p:sp>
      <p:sp>
        <p:nvSpPr>
          <p:cNvPr id="17" name="TextBox 16"/>
          <p:cNvSpPr txBox="1"/>
          <p:nvPr/>
        </p:nvSpPr>
        <p:spPr>
          <a:xfrm>
            <a:off x="547906" y="5602985"/>
            <a:ext cx="3201043" cy="368300"/>
          </a:xfrm>
          <a:prstGeom prst="rect">
            <a:avLst/>
          </a:prstGeom>
          <a:noFill/>
        </p:spPr>
        <p:txBody>
          <a:bodyPr wrap="square" rtlCol="0">
            <a:spAutoFit/>
          </a:bodyPr>
          <a:lstStyle/>
          <a:p>
            <a:r>
              <a:rPr lang="en-US" dirty="0">
                <a:solidFill>
                  <a:schemeClr val="bg2">
                    <a:lumMod val="50000"/>
                  </a:schemeClr>
                </a:solidFill>
                <a:latin typeface="微软雅黑" panose="020B0503020204020204" charset="-122"/>
                <a:ea typeface="微软雅黑" panose="020B0503020204020204" charset="-122"/>
              </a:rPr>
              <a:t>求出代价函数</a:t>
            </a:r>
            <a:r>
              <a:rPr lang="zh-CN" altLang="en-US" dirty="0">
                <a:solidFill>
                  <a:schemeClr val="bg2">
                    <a:lumMod val="50000"/>
                  </a:schemeClr>
                </a:solidFill>
                <a:latin typeface="微软雅黑" panose="020B0503020204020204" charset="-122"/>
                <a:ea typeface="微软雅黑" panose="020B0503020204020204" charset="-122"/>
              </a:rPr>
              <a:t>最小值</a:t>
            </a:r>
            <a:endParaRPr lang="zh-CN" altLang="en-US" dirty="0">
              <a:solidFill>
                <a:schemeClr val="bg2">
                  <a:lumMod val="50000"/>
                </a:schemeClr>
              </a:solidFill>
              <a:latin typeface="微软雅黑" panose="020B0503020204020204" charset="-122"/>
              <a:ea typeface="微软雅黑" panose="020B0503020204020204" charset="-122"/>
            </a:endParaRPr>
          </a:p>
        </p:txBody>
      </p:sp>
      <p:sp>
        <p:nvSpPr>
          <p:cNvPr id="18" name="Arc 17"/>
          <p:cNvSpPr/>
          <p:nvPr/>
        </p:nvSpPr>
        <p:spPr>
          <a:xfrm rot="5400000">
            <a:off x="3389075"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Oval 19"/>
          <p:cNvSpPr/>
          <p:nvPr/>
        </p:nvSpPr>
        <p:spPr>
          <a:xfrm>
            <a:off x="3753406" y="3900069"/>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ircle: Hollow 20"/>
          <p:cNvSpPr/>
          <p:nvPr/>
        </p:nvSpPr>
        <p:spPr>
          <a:xfrm>
            <a:off x="3634343" y="3781006"/>
            <a:ext cx="428626" cy="428626"/>
          </a:xfrm>
          <a:prstGeom prst="donut">
            <a:avLst>
              <a:gd name="adj" fmla="val 5281"/>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Circle: Hollow 21"/>
          <p:cNvSpPr/>
          <p:nvPr/>
        </p:nvSpPr>
        <p:spPr>
          <a:xfrm>
            <a:off x="3501471"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3" name="Straight Connector 22"/>
          <p:cNvCxnSpPr/>
          <p:nvPr/>
        </p:nvCxnSpPr>
        <p:spPr>
          <a:xfrm flipV="1">
            <a:off x="3848657" y="2614747"/>
            <a:ext cx="0" cy="1033387"/>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3786536" y="2568391"/>
            <a:ext cx="124240" cy="12424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3090963" y="4382611"/>
            <a:ext cx="1515386" cy="706755"/>
          </a:xfrm>
          <a:prstGeom prst="rect">
            <a:avLst/>
          </a:prstGeom>
          <a:noFill/>
        </p:spPr>
        <p:txBody>
          <a:bodyPr wrap="square" rtlCol="0">
            <a:spAutoFit/>
          </a:bodyPr>
          <a:lstStyle/>
          <a:p>
            <a:pPr algn="ctr"/>
            <a:r>
              <a:rPr lang="zh-CN" altLang="en-US" sz="4000" dirty="0">
                <a:solidFill>
                  <a:srgbClr val="EE9524"/>
                </a:solidFill>
                <a:latin typeface="微软雅黑" panose="020B0503020204020204" charset="-122"/>
                <a:ea typeface="微软雅黑" panose="020B0503020204020204" charset="-122"/>
              </a:rPr>
              <a:t>思想</a:t>
            </a:r>
            <a:endParaRPr lang="zh-CN" altLang="en-US" sz="4000" dirty="0">
              <a:solidFill>
                <a:srgbClr val="EE9524"/>
              </a:solidFill>
              <a:latin typeface="微软雅黑" panose="020B0503020204020204" charset="-122"/>
              <a:ea typeface="微软雅黑" panose="020B0503020204020204" charset="-122"/>
            </a:endParaRPr>
          </a:p>
        </p:txBody>
      </p:sp>
      <p:sp>
        <p:nvSpPr>
          <p:cNvPr id="26" name="TextBox 25"/>
          <p:cNvSpPr txBox="1"/>
          <p:nvPr/>
        </p:nvSpPr>
        <p:spPr>
          <a:xfrm>
            <a:off x="2761615" y="1199515"/>
            <a:ext cx="2517775" cy="1322070"/>
          </a:xfrm>
          <a:prstGeom prst="rect">
            <a:avLst/>
          </a:prstGeom>
          <a:noFill/>
        </p:spPr>
        <p:txBody>
          <a:bodyPr wrap="square" rtlCol="0">
            <a:spAutoFit/>
          </a:bodyPr>
          <a:lstStyle/>
          <a:p>
            <a:r>
              <a:rPr lang="zh-CN" altLang="en-US" sz="1600" dirty="0">
                <a:solidFill>
                  <a:schemeClr val="bg2">
                    <a:lumMod val="50000"/>
                  </a:schemeClr>
                </a:solidFill>
                <a:latin typeface="微软雅黑" panose="020B0503020204020204" charset="-122"/>
                <a:ea typeface="微软雅黑" panose="020B0503020204020204" charset="-122"/>
              </a:rPr>
              <a:t>先随机选择一个参数组合，计算代价函数，寻找下一个能让代价函数值下降最多的参数组合，直到找到一个局部最小值</a:t>
            </a:r>
            <a:endParaRPr lang="zh-CN" altLang="en-US" sz="1600" dirty="0">
              <a:solidFill>
                <a:schemeClr val="bg2">
                  <a:lumMod val="50000"/>
                </a:schemeClr>
              </a:solidFill>
              <a:latin typeface="微软雅黑" panose="020B0503020204020204" charset="-122"/>
              <a:ea typeface="微软雅黑" panose="020B0503020204020204" charset="-122"/>
            </a:endParaRPr>
          </a:p>
        </p:txBody>
      </p:sp>
      <p:sp>
        <p:nvSpPr>
          <p:cNvPr id="27" name="Arc 26"/>
          <p:cNvSpPr/>
          <p:nvPr/>
        </p:nvSpPr>
        <p:spPr>
          <a:xfrm>
            <a:off x="5642508"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Oval 28"/>
          <p:cNvSpPr/>
          <p:nvPr/>
        </p:nvSpPr>
        <p:spPr>
          <a:xfrm>
            <a:off x="6006839" y="3900069"/>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ircle: Hollow 29"/>
          <p:cNvSpPr/>
          <p:nvPr/>
        </p:nvSpPr>
        <p:spPr>
          <a:xfrm>
            <a:off x="5887776" y="3781006"/>
            <a:ext cx="428626" cy="428626"/>
          </a:xfrm>
          <a:prstGeom prst="donut">
            <a:avLst>
              <a:gd name="adj" fmla="val 5281"/>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Circle: Hollow 30"/>
          <p:cNvSpPr/>
          <p:nvPr/>
        </p:nvSpPr>
        <p:spPr>
          <a:xfrm>
            <a:off x="5754904"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2" name="Straight Connector 31"/>
          <p:cNvCxnSpPr/>
          <p:nvPr/>
        </p:nvCxnSpPr>
        <p:spPr>
          <a:xfrm flipV="1">
            <a:off x="6102090" y="4342505"/>
            <a:ext cx="0" cy="1033387"/>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6039969" y="5350759"/>
            <a:ext cx="124240" cy="12424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4521835" y="2961640"/>
            <a:ext cx="3260090" cy="645160"/>
          </a:xfrm>
          <a:prstGeom prst="rect">
            <a:avLst/>
          </a:prstGeom>
          <a:noFill/>
        </p:spPr>
        <p:txBody>
          <a:bodyPr wrap="square" rtlCol="0">
            <a:spAutoFit/>
          </a:bodyPr>
          <a:lstStyle/>
          <a:p>
            <a:pPr algn="ctr"/>
            <a:r>
              <a:rPr lang="zh-CN" altLang="en-US" sz="3600" dirty="0">
                <a:solidFill>
                  <a:srgbClr val="EF3078"/>
                </a:solidFill>
                <a:latin typeface="微软雅黑" panose="020B0503020204020204" charset="-122"/>
                <a:ea typeface="微软雅黑" panose="020B0503020204020204" charset="-122"/>
              </a:rPr>
              <a:t>批量梯度下降</a:t>
            </a:r>
            <a:endParaRPr lang="zh-CN" altLang="en-US" sz="3600" dirty="0">
              <a:solidFill>
                <a:srgbClr val="EF3078"/>
              </a:solidFill>
              <a:latin typeface="微软雅黑" panose="020B0503020204020204" charset="-122"/>
              <a:ea typeface="微软雅黑" panose="020B0503020204020204" charset="-122"/>
            </a:endParaRPr>
          </a:p>
        </p:txBody>
      </p:sp>
      <p:sp>
        <p:nvSpPr>
          <p:cNvPr id="45" name="Arc 44"/>
          <p:cNvSpPr/>
          <p:nvPr/>
        </p:nvSpPr>
        <p:spPr>
          <a:xfrm rot="5400000">
            <a:off x="7906257"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Oval 45"/>
          <p:cNvSpPr/>
          <p:nvPr/>
        </p:nvSpPr>
        <p:spPr>
          <a:xfrm>
            <a:off x="8270588" y="3900069"/>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ircle: Hollow 46"/>
          <p:cNvSpPr/>
          <p:nvPr/>
        </p:nvSpPr>
        <p:spPr>
          <a:xfrm>
            <a:off x="8151525" y="3781006"/>
            <a:ext cx="428626" cy="428626"/>
          </a:xfrm>
          <a:prstGeom prst="donut">
            <a:avLst>
              <a:gd name="adj" fmla="val 5281"/>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Circle: Hollow 47"/>
          <p:cNvSpPr/>
          <p:nvPr/>
        </p:nvSpPr>
        <p:spPr>
          <a:xfrm>
            <a:off x="8018653"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9" name="Straight Connector 48"/>
          <p:cNvCxnSpPr/>
          <p:nvPr/>
        </p:nvCxnSpPr>
        <p:spPr>
          <a:xfrm flipV="1">
            <a:off x="8365839" y="2614747"/>
            <a:ext cx="0" cy="1033387"/>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8303718" y="2568391"/>
            <a:ext cx="124240" cy="12424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6992620" y="4382770"/>
            <a:ext cx="1832610" cy="706755"/>
          </a:xfrm>
          <a:prstGeom prst="rect">
            <a:avLst/>
          </a:prstGeom>
          <a:noFill/>
        </p:spPr>
        <p:txBody>
          <a:bodyPr wrap="square" rtlCol="0">
            <a:spAutoFit/>
          </a:bodyPr>
          <a:lstStyle/>
          <a:p>
            <a:pPr algn="ctr"/>
            <a:r>
              <a:rPr lang="zh-CN" altLang="en-US" sz="4000" dirty="0">
                <a:solidFill>
                  <a:srgbClr val="1C7CBB"/>
                </a:solidFill>
                <a:latin typeface="微软雅黑" panose="020B0503020204020204" charset="-122"/>
                <a:ea typeface="微软雅黑" panose="020B0503020204020204" charset="-122"/>
              </a:rPr>
              <a:t>学习率</a:t>
            </a:r>
            <a:endParaRPr lang="zh-CN" altLang="en-US" sz="4000" dirty="0">
              <a:solidFill>
                <a:srgbClr val="1C7CBB"/>
              </a:solidFill>
              <a:latin typeface="微软雅黑" panose="020B0503020204020204" charset="-122"/>
              <a:ea typeface="微软雅黑" panose="020B0503020204020204" charset="-122"/>
            </a:endParaRPr>
          </a:p>
        </p:txBody>
      </p:sp>
      <p:sp>
        <p:nvSpPr>
          <p:cNvPr id="52" name="TextBox 51"/>
          <p:cNvSpPr txBox="1"/>
          <p:nvPr/>
        </p:nvSpPr>
        <p:spPr>
          <a:xfrm>
            <a:off x="7217410" y="1388110"/>
            <a:ext cx="2284095" cy="1076325"/>
          </a:xfrm>
          <a:prstGeom prst="rect">
            <a:avLst/>
          </a:prstGeom>
          <a:noFill/>
        </p:spPr>
        <p:txBody>
          <a:bodyPr wrap="square" rtlCol="0">
            <a:spAutoFit/>
          </a:bodyPr>
          <a:lstStyle/>
          <a:p>
            <a:r>
              <a:rPr lang="en-US" sz="1600" dirty="0">
                <a:solidFill>
                  <a:schemeClr val="bg2">
                    <a:lumMod val="50000"/>
                  </a:schemeClr>
                </a:solidFill>
                <a:latin typeface="微软雅黑" panose="020B0503020204020204" charset="-122"/>
                <a:ea typeface="微软雅黑" panose="020B0503020204020204" charset="-122"/>
              </a:rPr>
              <a:t>决定了我们沿着能让代价函数下降程度最大的方向向下迈出的步子有多大</a:t>
            </a:r>
            <a:endParaRPr lang="en-US" sz="1600" dirty="0">
              <a:solidFill>
                <a:schemeClr val="bg2">
                  <a:lumMod val="50000"/>
                </a:schemeClr>
              </a:solidFill>
              <a:latin typeface="微软雅黑" panose="020B0503020204020204" charset="-122"/>
              <a:ea typeface="微软雅黑" panose="020B0503020204020204" charset="-122"/>
            </a:endParaRPr>
          </a:p>
        </p:txBody>
      </p:sp>
      <p:sp>
        <p:nvSpPr>
          <p:cNvPr id="53" name="Arc 52"/>
          <p:cNvSpPr/>
          <p:nvPr/>
        </p:nvSpPr>
        <p:spPr>
          <a:xfrm>
            <a:off x="10144184"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Oval 54"/>
          <p:cNvSpPr/>
          <p:nvPr/>
        </p:nvSpPr>
        <p:spPr>
          <a:xfrm>
            <a:off x="10508515" y="3900069"/>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ircle: Hollow 55"/>
          <p:cNvSpPr/>
          <p:nvPr/>
        </p:nvSpPr>
        <p:spPr>
          <a:xfrm>
            <a:off x="10389452" y="3781006"/>
            <a:ext cx="428626" cy="428626"/>
          </a:xfrm>
          <a:prstGeom prst="donut">
            <a:avLst>
              <a:gd name="adj" fmla="val 528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Circle: Hollow 56"/>
          <p:cNvSpPr/>
          <p:nvPr/>
        </p:nvSpPr>
        <p:spPr>
          <a:xfrm>
            <a:off x="10256580"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8" name="Straight Connector 57"/>
          <p:cNvCxnSpPr/>
          <p:nvPr/>
        </p:nvCxnSpPr>
        <p:spPr>
          <a:xfrm flipV="1">
            <a:off x="10603766" y="4342505"/>
            <a:ext cx="0" cy="1033387"/>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a:off x="10541645" y="5350759"/>
            <a:ext cx="124240" cy="12424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9502140" y="2961640"/>
            <a:ext cx="2404110" cy="706755"/>
          </a:xfrm>
          <a:prstGeom prst="rect">
            <a:avLst/>
          </a:prstGeom>
          <a:noFill/>
        </p:spPr>
        <p:txBody>
          <a:bodyPr wrap="square" rtlCol="0">
            <a:spAutoFit/>
          </a:bodyPr>
          <a:lstStyle/>
          <a:p>
            <a:pPr algn="ctr"/>
            <a:r>
              <a:rPr lang="zh-CN" altLang="en-US" sz="4000" dirty="0">
                <a:solidFill>
                  <a:schemeClr val="accent6">
                    <a:lumMod val="50000"/>
                  </a:schemeClr>
                </a:solidFill>
                <a:latin typeface="微软雅黑" panose="020B0503020204020204" charset="-122"/>
                <a:ea typeface="微软雅黑" panose="020B0503020204020204" charset="-122"/>
              </a:rPr>
              <a:t>同时更新</a:t>
            </a:r>
            <a:endParaRPr lang="zh-CN" altLang="en-US" sz="4000" dirty="0">
              <a:solidFill>
                <a:schemeClr val="accent6">
                  <a:lumMod val="50000"/>
                </a:schemeClr>
              </a:solidFill>
              <a:latin typeface="微软雅黑" panose="020B0503020204020204" charset="-122"/>
              <a:ea typeface="微软雅黑" panose="020B0503020204020204" charset="-122"/>
            </a:endParaRPr>
          </a:p>
        </p:txBody>
      </p:sp>
      <p:cxnSp>
        <p:nvCxnSpPr>
          <p:cNvPr id="64" name="Straight Connector 63"/>
          <p:cNvCxnSpPr/>
          <p:nvPr/>
        </p:nvCxnSpPr>
        <p:spPr>
          <a:xfrm>
            <a:off x="651657" y="6366681"/>
            <a:ext cx="2048865" cy="0"/>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5168435" y="6238411"/>
            <a:ext cx="2048865" cy="0"/>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9679865" y="6703866"/>
            <a:ext cx="2048865"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2879089" y="1129827"/>
            <a:ext cx="2048865" cy="0"/>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7341997" y="1322867"/>
            <a:ext cx="2048865" cy="0"/>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2456543" y="131812"/>
            <a:ext cx="7278915" cy="706755"/>
          </a:xfrm>
          <a:prstGeom prst="rect">
            <a:avLst/>
          </a:prstGeom>
          <a:noFill/>
        </p:spPr>
        <p:txBody>
          <a:bodyPr wrap="square" rtlCol="0">
            <a:spAutoFit/>
          </a:bodyPr>
          <a:lstStyle/>
          <a:p>
            <a:pPr algn="ctr"/>
            <a:r>
              <a:rPr lang="en-US" sz="4000" dirty="0">
                <a:solidFill>
                  <a:schemeClr val="bg1">
                    <a:lumMod val="65000"/>
                  </a:schemeClr>
                </a:solidFill>
                <a:latin typeface="Tw Cen MT" panose="020B0602020104020603" pitchFamily="34" charset="0"/>
              </a:rPr>
              <a:t>G R A D I E N T   D E S C E N T</a:t>
            </a:r>
            <a:endParaRPr lang="en-US" sz="4000" dirty="0">
              <a:solidFill>
                <a:schemeClr val="bg1">
                  <a:lumMod val="65000"/>
                </a:schemeClr>
              </a:solidFill>
              <a:latin typeface="Tw Cen MT" panose="020B0602020104020603" pitchFamily="34" charset="0"/>
            </a:endParaRPr>
          </a:p>
        </p:txBody>
      </p:sp>
      <p:grpSp>
        <p:nvGrpSpPr>
          <p:cNvPr id="79" name="Group 78"/>
          <p:cNvGrpSpPr/>
          <p:nvPr/>
        </p:nvGrpSpPr>
        <p:grpSpPr>
          <a:xfrm>
            <a:off x="5378756" y="878988"/>
            <a:ext cx="1434489" cy="190500"/>
            <a:chOff x="4679586" y="878988"/>
            <a:chExt cx="1434489" cy="190500"/>
          </a:xfrm>
        </p:grpSpPr>
        <p:sp>
          <p:nvSpPr>
            <p:cNvPr id="71" name="Oval 70"/>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 name="对象 1">
            <a:hlinkClick r:id="" action="ppaction://ole?verb="/>
          </p:cNvPr>
          <p:cNvGraphicFramePr>
            <a:graphicFrameLocks noChangeAspect="1"/>
          </p:cNvGraphicFramePr>
          <p:nvPr/>
        </p:nvGraphicFramePr>
        <p:xfrm>
          <a:off x="601345" y="5971540"/>
          <a:ext cx="2056130" cy="381000"/>
        </p:xfrm>
        <a:graphic>
          <a:graphicData uri="http://schemas.openxmlformats.org/presentationml/2006/ole">
            <mc:AlternateContent xmlns:mc="http://schemas.openxmlformats.org/markup-compatibility/2006">
              <mc:Choice xmlns:v="urn:schemas-microsoft-com:vml" Requires="v">
                <p:oleObj spid="_x0000_s3073" name="" r:id="rId1" imgW="1028700" imgH="190500" progId="Equation.KSEE3">
                  <p:embed/>
                </p:oleObj>
              </mc:Choice>
              <mc:Fallback>
                <p:oleObj name="" r:id="rId1" imgW="1028700" imgH="190500" progId="Equation.KSEE3">
                  <p:embed/>
                  <p:pic>
                    <p:nvPicPr>
                      <p:cNvPr id="0" name="图片 3072"/>
                      <p:cNvPicPr/>
                      <p:nvPr/>
                    </p:nvPicPr>
                    <p:blipFill>
                      <a:blip r:embed="rId2"/>
                      <a:stretch>
                        <a:fillRect/>
                      </a:stretch>
                    </p:blipFill>
                    <p:spPr>
                      <a:xfrm>
                        <a:off x="601345" y="5971540"/>
                        <a:ext cx="2056130" cy="381000"/>
                      </a:xfrm>
                      <a:prstGeom prst="rect">
                        <a:avLst/>
                      </a:prstGeom>
                    </p:spPr>
                  </p:pic>
                </p:oleObj>
              </mc:Fallback>
            </mc:AlternateContent>
          </a:graphicData>
        </a:graphic>
      </p:graphicFrame>
      <p:pic>
        <p:nvPicPr>
          <p:cNvPr id="3" name="图片 2"/>
          <p:cNvPicPr>
            <a:picLocks noChangeAspect="1"/>
          </p:cNvPicPr>
          <p:nvPr/>
        </p:nvPicPr>
        <p:blipFill>
          <a:blip r:embed="rId3"/>
          <a:stretch>
            <a:fillRect/>
          </a:stretch>
        </p:blipFill>
        <p:spPr>
          <a:xfrm>
            <a:off x="0" y="1042670"/>
            <a:ext cx="2761615" cy="1184275"/>
          </a:xfrm>
          <a:prstGeom prst="rect">
            <a:avLst/>
          </a:prstGeom>
        </p:spPr>
      </p:pic>
      <p:graphicFrame>
        <p:nvGraphicFramePr>
          <p:cNvPr id="6" name="对象 5">
            <a:hlinkClick r:id="" action="ppaction://ole?verb="/>
          </p:cNvPr>
          <p:cNvGraphicFramePr>
            <a:graphicFrameLocks noChangeAspect="1"/>
          </p:cNvGraphicFramePr>
          <p:nvPr/>
        </p:nvGraphicFramePr>
        <p:xfrm>
          <a:off x="8712835" y="4455160"/>
          <a:ext cx="789305" cy="717550"/>
        </p:xfrm>
        <a:graphic>
          <a:graphicData uri="http://schemas.openxmlformats.org/presentationml/2006/ole">
            <mc:AlternateContent xmlns:mc="http://schemas.openxmlformats.org/markup-compatibility/2006">
              <mc:Choice xmlns:v="urn:schemas-microsoft-com:vml" Requires="v">
                <p:oleObj spid="_x0000_s3075" name="" r:id="rId4" imgW="139700" imgH="127000" progId="Equation.KSEE3">
                  <p:embed/>
                </p:oleObj>
              </mc:Choice>
              <mc:Fallback>
                <p:oleObj name="" r:id="rId4" imgW="139700" imgH="127000" progId="Equation.KSEE3">
                  <p:embed/>
                  <p:pic>
                    <p:nvPicPr>
                      <p:cNvPr id="0" name="图片 3074"/>
                      <p:cNvPicPr/>
                      <p:nvPr/>
                    </p:nvPicPr>
                    <p:blipFill>
                      <a:blip r:embed="rId5"/>
                      <a:stretch>
                        <a:fillRect/>
                      </a:stretch>
                    </p:blipFill>
                    <p:spPr>
                      <a:xfrm>
                        <a:off x="8712835" y="4455160"/>
                        <a:ext cx="789305" cy="717550"/>
                      </a:xfrm>
                      <a:prstGeom prst="rect">
                        <a:avLst/>
                      </a:prstGeom>
                      <a:ln>
                        <a:noFill/>
                      </a:ln>
                    </p:spPr>
                  </p:pic>
                </p:oleObj>
              </mc:Fallback>
            </mc:AlternateContent>
          </a:graphicData>
        </a:graphic>
      </p:graphicFrame>
      <p:pic>
        <p:nvPicPr>
          <p:cNvPr id="13" name="图片 12"/>
          <p:cNvPicPr>
            <a:picLocks noChangeAspect="1"/>
          </p:cNvPicPr>
          <p:nvPr/>
        </p:nvPicPr>
        <p:blipFill>
          <a:blip r:embed="rId6"/>
          <a:stretch>
            <a:fillRect/>
          </a:stretch>
        </p:blipFill>
        <p:spPr>
          <a:xfrm>
            <a:off x="9254490" y="5603240"/>
            <a:ext cx="2698750" cy="1035050"/>
          </a:xfrm>
          <a:prstGeom prst="rect">
            <a:avLst/>
          </a:prstGeom>
        </p:spPr>
      </p:pic>
      <p:graphicFrame>
        <p:nvGraphicFramePr>
          <p:cNvPr id="15" name="对象 14">
            <a:hlinkClick r:id="" action="ppaction://ole?verb="/>
          </p:cNvPr>
          <p:cNvGraphicFramePr>
            <a:graphicFrameLocks noChangeAspect="1"/>
          </p:cNvGraphicFramePr>
          <p:nvPr/>
        </p:nvGraphicFramePr>
        <p:xfrm>
          <a:off x="3107690" y="5474970"/>
          <a:ext cx="6170930" cy="763270"/>
        </p:xfrm>
        <a:graphic>
          <a:graphicData uri="http://schemas.openxmlformats.org/presentationml/2006/ole">
            <mc:AlternateContent xmlns:mc="http://schemas.openxmlformats.org/markup-compatibility/2006">
              <mc:Choice xmlns:v="urn:schemas-microsoft-com:vml" Requires="v">
                <p:oleObj spid="_x0000_s3076" name="" r:id="rId7" imgW="3594100" imgH="444500" progId="Equation.KSEE3">
                  <p:embed/>
                </p:oleObj>
              </mc:Choice>
              <mc:Fallback>
                <p:oleObj name="" r:id="rId7" imgW="3594100" imgH="444500" progId="Equation.KSEE3">
                  <p:embed/>
                  <p:pic>
                    <p:nvPicPr>
                      <p:cNvPr id="0" name="图片 3075"/>
                      <p:cNvPicPr/>
                      <p:nvPr/>
                    </p:nvPicPr>
                    <p:blipFill>
                      <a:blip r:embed="rId8"/>
                      <a:stretch>
                        <a:fillRect/>
                      </a:stretch>
                    </p:blipFill>
                    <p:spPr>
                      <a:xfrm>
                        <a:off x="3107690" y="5474970"/>
                        <a:ext cx="6170930" cy="763270"/>
                      </a:xfrm>
                      <a:prstGeom prst="rect">
                        <a:avLst/>
                      </a:prstGeom>
                    </p:spPr>
                  </p:pic>
                </p:oleObj>
              </mc:Fallback>
            </mc:AlternateContent>
          </a:graphicData>
        </a:graphic>
      </p:graphicFrame>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p:stCondLst>
                              <p:cond delay="2000"/>
                            </p:stCondLst>
                            <p:childTnLst>
                              <p:par>
                                <p:cTn id="27" presetID="22" presetClass="entr" presetSubtype="1"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p:cTn id="33" dur="500" fill="hold"/>
                                        <p:tgtEl>
                                          <p:spTgt spid="14"/>
                                        </p:tgtEl>
                                        <p:attrNameLst>
                                          <p:attrName>ppt_w</p:attrName>
                                        </p:attrNameLst>
                                      </p:cBhvr>
                                      <p:tavLst>
                                        <p:tav tm="0">
                                          <p:val>
                                            <p:fltVal val="0"/>
                                          </p:val>
                                        </p:tav>
                                        <p:tav tm="100000">
                                          <p:val>
                                            <p:strVal val="#ppt_w"/>
                                          </p:val>
                                        </p:tav>
                                      </p:tavLst>
                                    </p:anim>
                                    <p:anim calcmode="lin" valueType="num">
                                      <p:cBhvr>
                                        <p:cTn id="34" dur="500" fill="hold"/>
                                        <p:tgtEl>
                                          <p:spTgt spid="14"/>
                                        </p:tgtEl>
                                        <p:attrNameLst>
                                          <p:attrName>ppt_h</p:attrName>
                                        </p:attrNameLst>
                                      </p:cBhvr>
                                      <p:tavLst>
                                        <p:tav tm="0">
                                          <p:val>
                                            <p:fltVal val="0"/>
                                          </p:val>
                                        </p:tav>
                                        <p:tav tm="100000">
                                          <p:val>
                                            <p:strVal val="#ppt_h"/>
                                          </p:val>
                                        </p:tav>
                                      </p:tavLst>
                                    </p:anim>
                                    <p:animEffect transition="in" filter="fade">
                                      <p:cBhvr>
                                        <p:cTn id="35" dur="500"/>
                                        <p:tgtEl>
                                          <p:spTgt spid="14"/>
                                        </p:tgtEl>
                                      </p:cBhvr>
                                    </p:animEffect>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47"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anim calcmode="lin" valueType="num">
                                      <p:cBhvr>
                                        <p:cTn id="45" dur="500" fill="hold"/>
                                        <p:tgtEl>
                                          <p:spTgt spid="16"/>
                                        </p:tgtEl>
                                        <p:attrNameLst>
                                          <p:attrName>ppt_x</p:attrName>
                                        </p:attrNameLst>
                                      </p:cBhvr>
                                      <p:tavLst>
                                        <p:tav tm="0">
                                          <p:val>
                                            <p:strVal val="#ppt_x"/>
                                          </p:val>
                                        </p:tav>
                                        <p:tav tm="100000">
                                          <p:val>
                                            <p:strVal val="#ppt_x"/>
                                          </p:val>
                                        </p:tav>
                                      </p:tavLst>
                                    </p:anim>
                                    <p:anim calcmode="lin" valueType="num">
                                      <p:cBhvr>
                                        <p:cTn id="46" dur="500" fill="hold"/>
                                        <p:tgtEl>
                                          <p:spTgt spid="16"/>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anim calcmode="lin" valueType="num">
                                      <p:cBhvr>
                                        <p:cTn id="50" dur="500" fill="hold"/>
                                        <p:tgtEl>
                                          <p:spTgt spid="17"/>
                                        </p:tgtEl>
                                        <p:attrNameLst>
                                          <p:attrName>ppt_x</p:attrName>
                                        </p:attrNameLst>
                                      </p:cBhvr>
                                      <p:tavLst>
                                        <p:tav tm="0">
                                          <p:val>
                                            <p:strVal val="#ppt_x"/>
                                          </p:val>
                                        </p:tav>
                                        <p:tav tm="100000">
                                          <p:val>
                                            <p:strVal val="#ppt_x"/>
                                          </p:val>
                                        </p:tav>
                                      </p:tavLst>
                                    </p:anim>
                                    <p:anim calcmode="lin" valueType="num">
                                      <p:cBhvr>
                                        <p:cTn id="51" dur="500" fill="hold"/>
                                        <p:tgtEl>
                                          <p:spTgt spid="17"/>
                                        </p:tgtEl>
                                        <p:attrNameLst>
                                          <p:attrName>ppt_y</p:attrName>
                                        </p:attrNameLst>
                                      </p:cBhvr>
                                      <p:tavLst>
                                        <p:tav tm="0">
                                          <p:val>
                                            <p:strVal val="#ppt_y+.1"/>
                                          </p:val>
                                        </p:tav>
                                        <p:tav tm="100000">
                                          <p:val>
                                            <p:strVal val="#ppt_y"/>
                                          </p:val>
                                        </p:tav>
                                      </p:tavLst>
                                    </p:anim>
                                  </p:childTnLst>
                                </p:cTn>
                              </p:par>
                              <p:par>
                                <p:cTn id="52" presetID="31" presetClass="entr" presetSubtype="0" fill="hold" nodeType="withEffect">
                                  <p:stCondLst>
                                    <p:cond delay="0"/>
                                  </p:stCondLst>
                                  <p:childTnLst>
                                    <p:set>
                                      <p:cBhvr>
                                        <p:cTn id="53" dur="1" fill="hold">
                                          <p:stCondLst>
                                            <p:cond delay="0"/>
                                          </p:stCondLst>
                                        </p:cTn>
                                        <p:tgtEl>
                                          <p:spTgt spid="2"/>
                                        </p:tgtEl>
                                        <p:attrNameLst>
                                          <p:attrName>style.visibility</p:attrName>
                                        </p:attrNameLst>
                                      </p:cBhvr>
                                      <p:to>
                                        <p:strVal val="visible"/>
                                      </p:to>
                                    </p:set>
                                    <p:anim calcmode="lin" valueType="num">
                                      <p:cBhvr>
                                        <p:cTn id="54" dur="1000" fill="hold"/>
                                        <p:tgtEl>
                                          <p:spTgt spid="2"/>
                                        </p:tgtEl>
                                        <p:attrNameLst>
                                          <p:attrName>ppt_w</p:attrName>
                                        </p:attrNameLst>
                                      </p:cBhvr>
                                      <p:tavLst>
                                        <p:tav tm="0">
                                          <p:val>
                                            <p:fltVal val="0"/>
                                          </p:val>
                                        </p:tav>
                                        <p:tav tm="100000">
                                          <p:val>
                                            <p:strVal val="#ppt_w"/>
                                          </p:val>
                                        </p:tav>
                                      </p:tavLst>
                                    </p:anim>
                                    <p:anim calcmode="lin" valueType="num">
                                      <p:cBhvr>
                                        <p:cTn id="55" dur="1000" fill="hold"/>
                                        <p:tgtEl>
                                          <p:spTgt spid="2"/>
                                        </p:tgtEl>
                                        <p:attrNameLst>
                                          <p:attrName>ppt_h</p:attrName>
                                        </p:attrNameLst>
                                      </p:cBhvr>
                                      <p:tavLst>
                                        <p:tav tm="0">
                                          <p:val>
                                            <p:fltVal val="0"/>
                                          </p:val>
                                        </p:tav>
                                        <p:tav tm="100000">
                                          <p:val>
                                            <p:strVal val="#ppt_h"/>
                                          </p:val>
                                        </p:tav>
                                      </p:tavLst>
                                    </p:anim>
                                    <p:anim calcmode="lin" valueType="num">
                                      <p:cBhvr>
                                        <p:cTn id="56" dur="1000" fill="hold"/>
                                        <p:tgtEl>
                                          <p:spTgt spid="2"/>
                                        </p:tgtEl>
                                        <p:attrNameLst>
                                          <p:attrName>style.rotation</p:attrName>
                                        </p:attrNameLst>
                                      </p:cBhvr>
                                      <p:tavLst>
                                        <p:tav tm="0">
                                          <p:val>
                                            <p:fltVal val="90"/>
                                          </p:val>
                                        </p:tav>
                                        <p:tav tm="100000">
                                          <p:val>
                                            <p:fltVal val="0"/>
                                          </p:val>
                                        </p:tav>
                                      </p:tavLst>
                                    </p:anim>
                                    <p:animEffect transition="in" filter="fade">
                                      <p:cBhvr>
                                        <p:cTn id="57" dur="1000"/>
                                        <p:tgtEl>
                                          <p:spTgt spid="2"/>
                                        </p:tgtEl>
                                      </p:cBhvr>
                                    </p:animEffect>
                                  </p:childTnLst>
                                </p:cTn>
                              </p:par>
                            </p:childTnLst>
                          </p:cTn>
                        </p:par>
                        <p:par>
                          <p:cTn id="58" fill="hold">
                            <p:stCondLst>
                              <p:cond delay="3500"/>
                            </p:stCondLst>
                            <p:childTnLst>
                              <p:par>
                                <p:cTn id="59" presetID="22" presetClass="entr" presetSubtype="8" fill="hold" nodeType="afterEffect">
                                  <p:stCondLst>
                                    <p:cond delay="0"/>
                                  </p:stCondLst>
                                  <p:childTnLst>
                                    <p:set>
                                      <p:cBhvr>
                                        <p:cTn id="60" dur="1" fill="hold">
                                          <p:stCondLst>
                                            <p:cond delay="0"/>
                                          </p:stCondLst>
                                        </p:cTn>
                                        <p:tgtEl>
                                          <p:spTgt spid="64"/>
                                        </p:tgtEl>
                                        <p:attrNameLst>
                                          <p:attrName>style.visibility</p:attrName>
                                        </p:attrNameLst>
                                      </p:cBhvr>
                                      <p:to>
                                        <p:strVal val="visible"/>
                                      </p:to>
                                    </p:set>
                                    <p:animEffect transition="in" filter="wipe(left)">
                                      <p:cBhvr>
                                        <p:cTn id="61" dur="500"/>
                                        <p:tgtEl>
                                          <p:spTgt spid="64"/>
                                        </p:tgtEl>
                                      </p:cBhvr>
                                    </p:animEffect>
                                  </p:childTnLst>
                                </p:cTn>
                              </p:par>
                            </p:childTnLst>
                          </p:cTn>
                        </p:par>
                        <p:par>
                          <p:cTn id="62" fill="hold">
                            <p:stCondLst>
                              <p:cond delay="4000"/>
                            </p:stCondLst>
                            <p:childTnLst>
                              <p:par>
                                <p:cTn id="63" presetID="22" presetClass="entr" presetSubtype="8" fill="hold" nodeType="after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wipe(left)">
                                      <p:cBhvr>
                                        <p:cTn id="65" dur="500"/>
                                        <p:tgtEl>
                                          <p:spTgt spid="19"/>
                                        </p:tgtEl>
                                      </p:cBhvr>
                                    </p:animEffect>
                                  </p:childTnLst>
                                </p:cTn>
                              </p:par>
                            </p:childTnLst>
                          </p:cTn>
                        </p:par>
                        <p:par>
                          <p:cTn id="66" fill="hold">
                            <p:stCondLst>
                              <p:cond delay="4500"/>
                            </p:stCondLst>
                            <p:childTnLst>
                              <p:par>
                                <p:cTn id="67" presetID="53" presetClass="entr" presetSubtype="16" fill="hold" grpId="0" nodeType="afterEffect">
                                  <p:stCondLst>
                                    <p:cond delay="0"/>
                                  </p:stCondLst>
                                  <p:childTnLst>
                                    <p:set>
                                      <p:cBhvr>
                                        <p:cTn id="68" dur="1" fill="hold">
                                          <p:stCondLst>
                                            <p:cond delay="0"/>
                                          </p:stCondLst>
                                        </p:cTn>
                                        <p:tgtEl>
                                          <p:spTgt spid="20"/>
                                        </p:tgtEl>
                                        <p:attrNameLst>
                                          <p:attrName>style.visibility</p:attrName>
                                        </p:attrNameLst>
                                      </p:cBhvr>
                                      <p:to>
                                        <p:strVal val="visible"/>
                                      </p:to>
                                    </p:set>
                                    <p:anim calcmode="lin" valueType="num">
                                      <p:cBhvr>
                                        <p:cTn id="69" dur="500" fill="hold"/>
                                        <p:tgtEl>
                                          <p:spTgt spid="20"/>
                                        </p:tgtEl>
                                        <p:attrNameLst>
                                          <p:attrName>ppt_w</p:attrName>
                                        </p:attrNameLst>
                                      </p:cBhvr>
                                      <p:tavLst>
                                        <p:tav tm="0">
                                          <p:val>
                                            <p:fltVal val="0"/>
                                          </p:val>
                                        </p:tav>
                                        <p:tav tm="100000">
                                          <p:val>
                                            <p:strVal val="#ppt_w"/>
                                          </p:val>
                                        </p:tav>
                                      </p:tavLst>
                                    </p:anim>
                                    <p:anim calcmode="lin" valueType="num">
                                      <p:cBhvr>
                                        <p:cTn id="70" dur="500" fill="hold"/>
                                        <p:tgtEl>
                                          <p:spTgt spid="20"/>
                                        </p:tgtEl>
                                        <p:attrNameLst>
                                          <p:attrName>ppt_h</p:attrName>
                                        </p:attrNameLst>
                                      </p:cBhvr>
                                      <p:tavLst>
                                        <p:tav tm="0">
                                          <p:val>
                                            <p:fltVal val="0"/>
                                          </p:val>
                                        </p:tav>
                                        <p:tav tm="100000">
                                          <p:val>
                                            <p:strVal val="#ppt_h"/>
                                          </p:val>
                                        </p:tav>
                                      </p:tavLst>
                                    </p:anim>
                                    <p:animEffect transition="in" filter="fade">
                                      <p:cBhvr>
                                        <p:cTn id="71" dur="500"/>
                                        <p:tgtEl>
                                          <p:spTgt spid="20"/>
                                        </p:tgtEl>
                                      </p:cBhvr>
                                    </p:animEffect>
                                  </p:childTnLst>
                                </p:cTn>
                              </p:par>
                            </p:childTnLst>
                          </p:cTn>
                        </p:par>
                        <p:par>
                          <p:cTn id="72" fill="hold">
                            <p:stCondLst>
                              <p:cond delay="5000"/>
                            </p:stCondLst>
                            <p:childTnLst>
                              <p:par>
                                <p:cTn id="73" presetID="53" presetClass="entr" presetSubtype="16" fill="hold" grpId="0" nodeType="after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p:cTn id="75" dur="500" fill="hold"/>
                                        <p:tgtEl>
                                          <p:spTgt spid="21"/>
                                        </p:tgtEl>
                                        <p:attrNameLst>
                                          <p:attrName>ppt_w</p:attrName>
                                        </p:attrNameLst>
                                      </p:cBhvr>
                                      <p:tavLst>
                                        <p:tav tm="0">
                                          <p:val>
                                            <p:fltVal val="0"/>
                                          </p:val>
                                        </p:tav>
                                        <p:tav tm="100000">
                                          <p:val>
                                            <p:strVal val="#ppt_w"/>
                                          </p:val>
                                        </p:tav>
                                      </p:tavLst>
                                    </p:anim>
                                    <p:anim calcmode="lin" valueType="num">
                                      <p:cBhvr>
                                        <p:cTn id="76" dur="500" fill="hold"/>
                                        <p:tgtEl>
                                          <p:spTgt spid="21"/>
                                        </p:tgtEl>
                                        <p:attrNameLst>
                                          <p:attrName>ppt_h</p:attrName>
                                        </p:attrNameLst>
                                      </p:cBhvr>
                                      <p:tavLst>
                                        <p:tav tm="0">
                                          <p:val>
                                            <p:fltVal val="0"/>
                                          </p:val>
                                        </p:tav>
                                        <p:tav tm="100000">
                                          <p:val>
                                            <p:strVal val="#ppt_h"/>
                                          </p:val>
                                        </p:tav>
                                      </p:tavLst>
                                    </p:anim>
                                    <p:animEffect transition="in" filter="fade">
                                      <p:cBhvr>
                                        <p:cTn id="77" dur="500"/>
                                        <p:tgtEl>
                                          <p:spTgt spid="21"/>
                                        </p:tgtEl>
                                      </p:cBhvr>
                                    </p:animEffect>
                                  </p:childTnLst>
                                </p:cTn>
                              </p:par>
                            </p:childTnLst>
                          </p:cTn>
                        </p:par>
                        <p:par>
                          <p:cTn id="78" fill="hold">
                            <p:stCondLst>
                              <p:cond delay="5500"/>
                            </p:stCondLst>
                            <p:childTnLst>
                              <p:par>
                                <p:cTn id="79" presetID="53" presetClass="entr" presetSubtype="16" fill="hold" grpId="0" nodeType="afterEffect">
                                  <p:stCondLst>
                                    <p:cond delay="0"/>
                                  </p:stCondLst>
                                  <p:childTnLst>
                                    <p:set>
                                      <p:cBhvr>
                                        <p:cTn id="80" dur="1" fill="hold">
                                          <p:stCondLst>
                                            <p:cond delay="0"/>
                                          </p:stCondLst>
                                        </p:cTn>
                                        <p:tgtEl>
                                          <p:spTgt spid="22"/>
                                        </p:tgtEl>
                                        <p:attrNameLst>
                                          <p:attrName>style.visibility</p:attrName>
                                        </p:attrNameLst>
                                      </p:cBhvr>
                                      <p:to>
                                        <p:strVal val="visible"/>
                                      </p:to>
                                    </p:set>
                                    <p:anim calcmode="lin" valueType="num">
                                      <p:cBhvr>
                                        <p:cTn id="81" dur="500" fill="hold"/>
                                        <p:tgtEl>
                                          <p:spTgt spid="22"/>
                                        </p:tgtEl>
                                        <p:attrNameLst>
                                          <p:attrName>ppt_w</p:attrName>
                                        </p:attrNameLst>
                                      </p:cBhvr>
                                      <p:tavLst>
                                        <p:tav tm="0">
                                          <p:val>
                                            <p:fltVal val="0"/>
                                          </p:val>
                                        </p:tav>
                                        <p:tav tm="100000">
                                          <p:val>
                                            <p:strVal val="#ppt_w"/>
                                          </p:val>
                                        </p:tav>
                                      </p:tavLst>
                                    </p:anim>
                                    <p:anim calcmode="lin" valueType="num">
                                      <p:cBhvr>
                                        <p:cTn id="82" dur="500" fill="hold"/>
                                        <p:tgtEl>
                                          <p:spTgt spid="22"/>
                                        </p:tgtEl>
                                        <p:attrNameLst>
                                          <p:attrName>ppt_h</p:attrName>
                                        </p:attrNameLst>
                                      </p:cBhvr>
                                      <p:tavLst>
                                        <p:tav tm="0">
                                          <p:val>
                                            <p:fltVal val="0"/>
                                          </p:val>
                                        </p:tav>
                                        <p:tav tm="100000">
                                          <p:val>
                                            <p:strVal val="#ppt_h"/>
                                          </p:val>
                                        </p:tav>
                                      </p:tavLst>
                                    </p:anim>
                                    <p:animEffect transition="in" filter="fade">
                                      <p:cBhvr>
                                        <p:cTn id="83" dur="500"/>
                                        <p:tgtEl>
                                          <p:spTgt spid="22"/>
                                        </p:tgtEl>
                                      </p:cBhvr>
                                    </p:animEffect>
                                  </p:childTnLst>
                                </p:cTn>
                              </p:par>
                            </p:childTnLst>
                          </p:cTn>
                        </p:par>
                        <p:par>
                          <p:cTn id="84" fill="hold">
                            <p:stCondLst>
                              <p:cond delay="6000"/>
                            </p:stCondLst>
                            <p:childTnLst>
                              <p:par>
                                <p:cTn id="85" presetID="22" presetClass="entr" presetSubtype="4" fill="hold" nodeType="after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wipe(down)">
                                      <p:cBhvr>
                                        <p:cTn id="87" dur="500"/>
                                        <p:tgtEl>
                                          <p:spTgt spid="23"/>
                                        </p:tgtEl>
                                      </p:cBhvr>
                                    </p:animEffect>
                                  </p:childTnLst>
                                </p:cTn>
                              </p:par>
                            </p:childTnLst>
                          </p:cTn>
                        </p:par>
                        <p:par>
                          <p:cTn id="88" fill="hold">
                            <p:stCondLst>
                              <p:cond delay="6500"/>
                            </p:stCondLst>
                            <p:childTnLst>
                              <p:par>
                                <p:cTn id="89" presetID="53" presetClass="entr" presetSubtype="16" fill="hold" grpId="0" nodeType="afterEffect">
                                  <p:stCondLst>
                                    <p:cond delay="0"/>
                                  </p:stCondLst>
                                  <p:childTnLst>
                                    <p:set>
                                      <p:cBhvr>
                                        <p:cTn id="90" dur="1" fill="hold">
                                          <p:stCondLst>
                                            <p:cond delay="0"/>
                                          </p:stCondLst>
                                        </p:cTn>
                                        <p:tgtEl>
                                          <p:spTgt spid="24"/>
                                        </p:tgtEl>
                                        <p:attrNameLst>
                                          <p:attrName>style.visibility</p:attrName>
                                        </p:attrNameLst>
                                      </p:cBhvr>
                                      <p:to>
                                        <p:strVal val="visible"/>
                                      </p:to>
                                    </p:set>
                                    <p:anim calcmode="lin" valueType="num">
                                      <p:cBhvr>
                                        <p:cTn id="91" dur="500" fill="hold"/>
                                        <p:tgtEl>
                                          <p:spTgt spid="24"/>
                                        </p:tgtEl>
                                        <p:attrNameLst>
                                          <p:attrName>ppt_w</p:attrName>
                                        </p:attrNameLst>
                                      </p:cBhvr>
                                      <p:tavLst>
                                        <p:tav tm="0">
                                          <p:val>
                                            <p:fltVal val="0"/>
                                          </p:val>
                                        </p:tav>
                                        <p:tav tm="100000">
                                          <p:val>
                                            <p:strVal val="#ppt_w"/>
                                          </p:val>
                                        </p:tav>
                                      </p:tavLst>
                                    </p:anim>
                                    <p:anim calcmode="lin" valueType="num">
                                      <p:cBhvr>
                                        <p:cTn id="92" dur="500" fill="hold"/>
                                        <p:tgtEl>
                                          <p:spTgt spid="24"/>
                                        </p:tgtEl>
                                        <p:attrNameLst>
                                          <p:attrName>ppt_h</p:attrName>
                                        </p:attrNameLst>
                                      </p:cBhvr>
                                      <p:tavLst>
                                        <p:tav tm="0">
                                          <p:val>
                                            <p:fltVal val="0"/>
                                          </p:val>
                                        </p:tav>
                                        <p:tav tm="100000">
                                          <p:val>
                                            <p:strVal val="#ppt_h"/>
                                          </p:val>
                                        </p:tav>
                                      </p:tavLst>
                                    </p:anim>
                                    <p:animEffect transition="in" filter="fade">
                                      <p:cBhvr>
                                        <p:cTn id="93" dur="500"/>
                                        <p:tgtEl>
                                          <p:spTgt spid="24"/>
                                        </p:tgtEl>
                                      </p:cBhvr>
                                    </p:animEffect>
                                  </p:childTnLst>
                                </p:cTn>
                              </p:par>
                            </p:childTnLst>
                          </p:cTn>
                        </p:par>
                        <p:par>
                          <p:cTn id="94" fill="hold">
                            <p:stCondLst>
                              <p:cond delay="7000"/>
                            </p:stCondLst>
                            <p:childTnLst>
                              <p:par>
                                <p:cTn id="95" presetID="53" presetClass="entr" presetSubtype="16" fill="hold" grpId="0" nodeType="afterEffect">
                                  <p:stCondLst>
                                    <p:cond delay="0"/>
                                  </p:stCondLst>
                                  <p:childTnLst>
                                    <p:set>
                                      <p:cBhvr>
                                        <p:cTn id="96" dur="1" fill="hold">
                                          <p:stCondLst>
                                            <p:cond delay="0"/>
                                          </p:stCondLst>
                                        </p:cTn>
                                        <p:tgtEl>
                                          <p:spTgt spid="18"/>
                                        </p:tgtEl>
                                        <p:attrNameLst>
                                          <p:attrName>style.visibility</p:attrName>
                                        </p:attrNameLst>
                                      </p:cBhvr>
                                      <p:to>
                                        <p:strVal val="visible"/>
                                      </p:to>
                                    </p:set>
                                    <p:anim calcmode="lin" valueType="num">
                                      <p:cBhvr>
                                        <p:cTn id="97" dur="500" fill="hold"/>
                                        <p:tgtEl>
                                          <p:spTgt spid="18"/>
                                        </p:tgtEl>
                                        <p:attrNameLst>
                                          <p:attrName>ppt_w</p:attrName>
                                        </p:attrNameLst>
                                      </p:cBhvr>
                                      <p:tavLst>
                                        <p:tav tm="0">
                                          <p:val>
                                            <p:fltVal val="0"/>
                                          </p:val>
                                        </p:tav>
                                        <p:tav tm="100000">
                                          <p:val>
                                            <p:strVal val="#ppt_w"/>
                                          </p:val>
                                        </p:tav>
                                      </p:tavLst>
                                    </p:anim>
                                    <p:anim calcmode="lin" valueType="num">
                                      <p:cBhvr>
                                        <p:cTn id="98" dur="500" fill="hold"/>
                                        <p:tgtEl>
                                          <p:spTgt spid="18"/>
                                        </p:tgtEl>
                                        <p:attrNameLst>
                                          <p:attrName>ppt_h</p:attrName>
                                        </p:attrNameLst>
                                      </p:cBhvr>
                                      <p:tavLst>
                                        <p:tav tm="0">
                                          <p:val>
                                            <p:fltVal val="0"/>
                                          </p:val>
                                        </p:tav>
                                        <p:tav tm="100000">
                                          <p:val>
                                            <p:strVal val="#ppt_h"/>
                                          </p:val>
                                        </p:tav>
                                      </p:tavLst>
                                    </p:anim>
                                    <p:animEffect transition="in" filter="fade">
                                      <p:cBhvr>
                                        <p:cTn id="99" dur="500"/>
                                        <p:tgtEl>
                                          <p:spTgt spid="18"/>
                                        </p:tgtEl>
                                      </p:cBhvr>
                                    </p:animEffect>
                                  </p:childTnLst>
                                </p:cTn>
                              </p:par>
                              <p:par>
                                <p:cTn id="100" presetID="42" presetClass="entr" presetSubtype="0" fill="hold" grpId="0" nodeType="withEffect">
                                  <p:stCondLst>
                                    <p:cond delay="0"/>
                                  </p:stCondLst>
                                  <p:childTnLst>
                                    <p:set>
                                      <p:cBhvr>
                                        <p:cTn id="101" dur="1" fill="hold">
                                          <p:stCondLst>
                                            <p:cond delay="0"/>
                                          </p:stCondLst>
                                        </p:cTn>
                                        <p:tgtEl>
                                          <p:spTgt spid="25"/>
                                        </p:tgtEl>
                                        <p:attrNameLst>
                                          <p:attrName>style.visibility</p:attrName>
                                        </p:attrNameLst>
                                      </p:cBhvr>
                                      <p:to>
                                        <p:strVal val="visible"/>
                                      </p:to>
                                    </p:set>
                                    <p:animEffect transition="in" filter="fade">
                                      <p:cBhvr>
                                        <p:cTn id="102" dur="500"/>
                                        <p:tgtEl>
                                          <p:spTgt spid="25"/>
                                        </p:tgtEl>
                                      </p:cBhvr>
                                    </p:animEffect>
                                    <p:anim calcmode="lin" valueType="num">
                                      <p:cBhvr>
                                        <p:cTn id="103" dur="500" fill="hold"/>
                                        <p:tgtEl>
                                          <p:spTgt spid="25"/>
                                        </p:tgtEl>
                                        <p:attrNameLst>
                                          <p:attrName>ppt_x</p:attrName>
                                        </p:attrNameLst>
                                      </p:cBhvr>
                                      <p:tavLst>
                                        <p:tav tm="0">
                                          <p:val>
                                            <p:strVal val="#ppt_x"/>
                                          </p:val>
                                        </p:tav>
                                        <p:tav tm="100000">
                                          <p:val>
                                            <p:strVal val="#ppt_x"/>
                                          </p:val>
                                        </p:tav>
                                      </p:tavLst>
                                    </p:anim>
                                    <p:anim calcmode="lin" valueType="num">
                                      <p:cBhvr>
                                        <p:cTn id="104" dur="500" fill="hold"/>
                                        <p:tgtEl>
                                          <p:spTgt spid="25"/>
                                        </p:tgtEl>
                                        <p:attrNameLst>
                                          <p:attrName>ppt_y</p:attrName>
                                        </p:attrNameLst>
                                      </p:cBhvr>
                                      <p:tavLst>
                                        <p:tav tm="0">
                                          <p:val>
                                            <p:strVal val="#ppt_y+.1"/>
                                          </p:val>
                                        </p:tav>
                                        <p:tav tm="100000">
                                          <p:val>
                                            <p:strVal val="#ppt_y"/>
                                          </p:val>
                                        </p:tav>
                                      </p:tavLst>
                                    </p:anim>
                                  </p:childTnLst>
                                </p:cTn>
                              </p:par>
                              <p:par>
                                <p:cTn id="105" presetID="47" presetClass="entr" presetSubtype="0" fill="hold" grpId="0" nodeType="withEffect">
                                  <p:stCondLst>
                                    <p:cond delay="0"/>
                                  </p:stCondLst>
                                  <p:childTnLst>
                                    <p:set>
                                      <p:cBhvr>
                                        <p:cTn id="106" dur="1" fill="hold">
                                          <p:stCondLst>
                                            <p:cond delay="0"/>
                                          </p:stCondLst>
                                        </p:cTn>
                                        <p:tgtEl>
                                          <p:spTgt spid="26"/>
                                        </p:tgtEl>
                                        <p:attrNameLst>
                                          <p:attrName>style.visibility</p:attrName>
                                        </p:attrNameLst>
                                      </p:cBhvr>
                                      <p:to>
                                        <p:strVal val="visible"/>
                                      </p:to>
                                    </p:set>
                                    <p:animEffect transition="in" filter="fade">
                                      <p:cBhvr>
                                        <p:cTn id="107" dur="500"/>
                                        <p:tgtEl>
                                          <p:spTgt spid="26"/>
                                        </p:tgtEl>
                                      </p:cBhvr>
                                    </p:animEffect>
                                    <p:anim calcmode="lin" valueType="num">
                                      <p:cBhvr>
                                        <p:cTn id="108" dur="500" fill="hold"/>
                                        <p:tgtEl>
                                          <p:spTgt spid="26"/>
                                        </p:tgtEl>
                                        <p:attrNameLst>
                                          <p:attrName>ppt_x</p:attrName>
                                        </p:attrNameLst>
                                      </p:cBhvr>
                                      <p:tavLst>
                                        <p:tav tm="0">
                                          <p:val>
                                            <p:strVal val="#ppt_x"/>
                                          </p:val>
                                        </p:tav>
                                        <p:tav tm="100000">
                                          <p:val>
                                            <p:strVal val="#ppt_x"/>
                                          </p:val>
                                        </p:tav>
                                      </p:tavLst>
                                    </p:anim>
                                    <p:anim calcmode="lin" valueType="num">
                                      <p:cBhvr>
                                        <p:cTn id="109" dur="500" fill="hold"/>
                                        <p:tgtEl>
                                          <p:spTgt spid="26"/>
                                        </p:tgtEl>
                                        <p:attrNameLst>
                                          <p:attrName>ppt_y</p:attrName>
                                        </p:attrNameLst>
                                      </p:cBhvr>
                                      <p:tavLst>
                                        <p:tav tm="0">
                                          <p:val>
                                            <p:strVal val="#ppt_y-.1"/>
                                          </p:val>
                                        </p:tav>
                                        <p:tav tm="100000">
                                          <p:val>
                                            <p:strVal val="#ppt_y"/>
                                          </p:val>
                                        </p:tav>
                                      </p:tavLst>
                                    </p:anim>
                                  </p:childTnLst>
                                </p:cTn>
                              </p:par>
                              <p:par>
                                <p:cTn id="110" presetID="31" presetClass="entr" presetSubtype="0" fill="hold" nodeType="withEffect">
                                  <p:stCondLst>
                                    <p:cond delay="0"/>
                                  </p:stCondLst>
                                  <p:childTnLst>
                                    <p:set>
                                      <p:cBhvr>
                                        <p:cTn id="111" dur="1" fill="hold">
                                          <p:stCondLst>
                                            <p:cond delay="0"/>
                                          </p:stCondLst>
                                        </p:cTn>
                                        <p:tgtEl>
                                          <p:spTgt spid="3"/>
                                        </p:tgtEl>
                                        <p:attrNameLst>
                                          <p:attrName>style.visibility</p:attrName>
                                        </p:attrNameLst>
                                      </p:cBhvr>
                                      <p:to>
                                        <p:strVal val="visible"/>
                                      </p:to>
                                    </p:set>
                                    <p:anim calcmode="lin" valueType="num">
                                      <p:cBhvr>
                                        <p:cTn id="112" dur="1000" fill="hold"/>
                                        <p:tgtEl>
                                          <p:spTgt spid="3"/>
                                        </p:tgtEl>
                                        <p:attrNameLst>
                                          <p:attrName>ppt_w</p:attrName>
                                        </p:attrNameLst>
                                      </p:cBhvr>
                                      <p:tavLst>
                                        <p:tav tm="0">
                                          <p:val>
                                            <p:fltVal val="0"/>
                                          </p:val>
                                        </p:tav>
                                        <p:tav tm="100000">
                                          <p:val>
                                            <p:strVal val="#ppt_w"/>
                                          </p:val>
                                        </p:tav>
                                      </p:tavLst>
                                    </p:anim>
                                    <p:anim calcmode="lin" valueType="num">
                                      <p:cBhvr>
                                        <p:cTn id="113" dur="1000" fill="hold"/>
                                        <p:tgtEl>
                                          <p:spTgt spid="3"/>
                                        </p:tgtEl>
                                        <p:attrNameLst>
                                          <p:attrName>ppt_h</p:attrName>
                                        </p:attrNameLst>
                                      </p:cBhvr>
                                      <p:tavLst>
                                        <p:tav tm="0">
                                          <p:val>
                                            <p:fltVal val="0"/>
                                          </p:val>
                                        </p:tav>
                                        <p:tav tm="100000">
                                          <p:val>
                                            <p:strVal val="#ppt_h"/>
                                          </p:val>
                                        </p:tav>
                                      </p:tavLst>
                                    </p:anim>
                                    <p:anim calcmode="lin" valueType="num">
                                      <p:cBhvr>
                                        <p:cTn id="114" dur="1000" fill="hold"/>
                                        <p:tgtEl>
                                          <p:spTgt spid="3"/>
                                        </p:tgtEl>
                                        <p:attrNameLst>
                                          <p:attrName>style.rotation</p:attrName>
                                        </p:attrNameLst>
                                      </p:cBhvr>
                                      <p:tavLst>
                                        <p:tav tm="0">
                                          <p:val>
                                            <p:fltVal val="90"/>
                                          </p:val>
                                        </p:tav>
                                        <p:tav tm="100000">
                                          <p:val>
                                            <p:fltVal val="0"/>
                                          </p:val>
                                        </p:tav>
                                      </p:tavLst>
                                    </p:anim>
                                    <p:animEffect transition="in" filter="fade">
                                      <p:cBhvr>
                                        <p:cTn id="115" dur="1000"/>
                                        <p:tgtEl>
                                          <p:spTgt spid="3"/>
                                        </p:tgtEl>
                                      </p:cBhvr>
                                    </p:animEffect>
                                  </p:childTnLst>
                                </p:cTn>
                              </p:par>
                            </p:childTnLst>
                          </p:cTn>
                        </p:par>
                        <p:par>
                          <p:cTn id="116" fill="hold">
                            <p:stCondLst>
                              <p:cond delay="7500"/>
                            </p:stCondLst>
                            <p:childTnLst>
                              <p:par>
                                <p:cTn id="117" presetID="22" presetClass="entr" presetSubtype="8" fill="hold" nodeType="afterEffect">
                                  <p:stCondLst>
                                    <p:cond delay="0"/>
                                  </p:stCondLst>
                                  <p:childTnLst>
                                    <p:set>
                                      <p:cBhvr>
                                        <p:cTn id="118" dur="1" fill="hold">
                                          <p:stCondLst>
                                            <p:cond delay="0"/>
                                          </p:stCondLst>
                                        </p:cTn>
                                        <p:tgtEl>
                                          <p:spTgt spid="68"/>
                                        </p:tgtEl>
                                        <p:attrNameLst>
                                          <p:attrName>style.visibility</p:attrName>
                                        </p:attrNameLst>
                                      </p:cBhvr>
                                      <p:to>
                                        <p:strVal val="visible"/>
                                      </p:to>
                                    </p:set>
                                    <p:animEffect transition="in" filter="wipe(left)">
                                      <p:cBhvr>
                                        <p:cTn id="119" dur="500"/>
                                        <p:tgtEl>
                                          <p:spTgt spid="68"/>
                                        </p:tgtEl>
                                      </p:cBhvr>
                                    </p:animEffect>
                                  </p:childTnLst>
                                </p:cTn>
                              </p:par>
                            </p:childTnLst>
                          </p:cTn>
                        </p:par>
                        <p:par>
                          <p:cTn id="120" fill="hold">
                            <p:stCondLst>
                              <p:cond delay="8000"/>
                            </p:stCondLst>
                            <p:childTnLst>
                              <p:par>
                                <p:cTn id="121" presetID="22" presetClass="entr" presetSubtype="8" fill="hold" nodeType="afterEffect">
                                  <p:stCondLst>
                                    <p:cond delay="0"/>
                                  </p:stCondLst>
                                  <p:childTnLst>
                                    <p:set>
                                      <p:cBhvr>
                                        <p:cTn id="122" dur="1" fill="hold">
                                          <p:stCondLst>
                                            <p:cond delay="0"/>
                                          </p:stCondLst>
                                        </p:cTn>
                                        <p:tgtEl>
                                          <p:spTgt spid="28"/>
                                        </p:tgtEl>
                                        <p:attrNameLst>
                                          <p:attrName>style.visibility</p:attrName>
                                        </p:attrNameLst>
                                      </p:cBhvr>
                                      <p:to>
                                        <p:strVal val="visible"/>
                                      </p:to>
                                    </p:set>
                                    <p:animEffect transition="in" filter="wipe(left)">
                                      <p:cBhvr>
                                        <p:cTn id="123" dur="500"/>
                                        <p:tgtEl>
                                          <p:spTgt spid="28"/>
                                        </p:tgtEl>
                                      </p:cBhvr>
                                    </p:animEffect>
                                  </p:childTnLst>
                                </p:cTn>
                              </p:par>
                            </p:childTnLst>
                          </p:cTn>
                        </p:par>
                        <p:par>
                          <p:cTn id="124" fill="hold">
                            <p:stCondLst>
                              <p:cond delay="8500"/>
                            </p:stCondLst>
                            <p:childTnLst>
                              <p:par>
                                <p:cTn id="125" presetID="53" presetClass="entr" presetSubtype="16" fill="hold" grpId="0" nodeType="afterEffect">
                                  <p:stCondLst>
                                    <p:cond delay="0"/>
                                  </p:stCondLst>
                                  <p:childTnLst>
                                    <p:set>
                                      <p:cBhvr>
                                        <p:cTn id="126" dur="1" fill="hold">
                                          <p:stCondLst>
                                            <p:cond delay="0"/>
                                          </p:stCondLst>
                                        </p:cTn>
                                        <p:tgtEl>
                                          <p:spTgt spid="29"/>
                                        </p:tgtEl>
                                        <p:attrNameLst>
                                          <p:attrName>style.visibility</p:attrName>
                                        </p:attrNameLst>
                                      </p:cBhvr>
                                      <p:to>
                                        <p:strVal val="visible"/>
                                      </p:to>
                                    </p:set>
                                    <p:anim calcmode="lin" valueType="num">
                                      <p:cBhvr>
                                        <p:cTn id="127" dur="500" fill="hold"/>
                                        <p:tgtEl>
                                          <p:spTgt spid="29"/>
                                        </p:tgtEl>
                                        <p:attrNameLst>
                                          <p:attrName>ppt_w</p:attrName>
                                        </p:attrNameLst>
                                      </p:cBhvr>
                                      <p:tavLst>
                                        <p:tav tm="0">
                                          <p:val>
                                            <p:fltVal val="0"/>
                                          </p:val>
                                        </p:tav>
                                        <p:tav tm="100000">
                                          <p:val>
                                            <p:strVal val="#ppt_w"/>
                                          </p:val>
                                        </p:tav>
                                      </p:tavLst>
                                    </p:anim>
                                    <p:anim calcmode="lin" valueType="num">
                                      <p:cBhvr>
                                        <p:cTn id="128" dur="500" fill="hold"/>
                                        <p:tgtEl>
                                          <p:spTgt spid="29"/>
                                        </p:tgtEl>
                                        <p:attrNameLst>
                                          <p:attrName>ppt_h</p:attrName>
                                        </p:attrNameLst>
                                      </p:cBhvr>
                                      <p:tavLst>
                                        <p:tav tm="0">
                                          <p:val>
                                            <p:fltVal val="0"/>
                                          </p:val>
                                        </p:tav>
                                        <p:tav tm="100000">
                                          <p:val>
                                            <p:strVal val="#ppt_h"/>
                                          </p:val>
                                        </p:tav>
                                      </p:tavLst>
                                    </p:anim>
                                    <p:animEffect transition="in" filter="fade">
                                      <p:cBhvr>
                                        <p:cTn id="129" dur="500"/>
                                        <p:tgtEl>
                                          <p:spTgt spid="29"/>
                                        </p:tgtEl>
                                      </p:cBhvr>
                                    </p:animEffect>
                                  </p:childTnLst>
                                </p:cTn>
                              </p:par>
                            </p:childTnLst>
                          </p:cTn>
                        </p:par>
                        <p:par>
                          <p:cTn id="130" fill="hold">
                            <p:stCondLst>
                              <p:cond delay="9000"/>
                            </p:stCondLst>
                            <p:childTnLst>
                              <p:par>
                                <p:cTn id="131" presetID="53" presetClass="entr" presetSubtype="16" fill="hold" grpId="0" nodeType="afterEffect">
                                  <p:stCondLst>
                                    <p:cond delay="0"/>
                                  </p:stCondLst>
                                  <p:childTnLst>
                                    <p:set>
                                      <p:cBhvr>
                                        <p:cTn id="132" dur="1" fill="hold">
                                          <p:stCondLst>
                                            <p:cond delay="0"/>
                                          </p:stCondLst>
                                        </p:cTn>
                                        <p:tgtEl>
                                          <p:spTgt spid="30"/>
                                        </p:tgtEl>
                                        <p:attrNameLst>
                                          <p:attrName>style.visibility</p:attrName>
                                        </p:attrNameLst>
                                      </p:cBhvr>
                                      <p:to>
                                        <p:strVal val="visible"/>
                                      </p:to>
                                    </p:set>
                                    <p:anim calcmode="lin" valueType="num">
                                      <p:cBhvr>
                                        <p:cTn id="133" dur="500" fill="hold"/>
                                        <p:tgtEl>
                                          <p:spTgt spid="30"/>
                                        </p:tgtEl>
                                        <p:attrNameLst>
                                          <p:attrName>ppt_w</p:attrName>
                                        </p:attrNameLst>
                                      </p:cBhvr>
                                      <p:tavLst>
                                        <p:tav tm="0">
                                          <p:val>
                                            <p:fltVal val="0"/>
                                          </p:val>
                                        </p:tav>
                                        <p:tav tm="100000">
                                          <p:val>
                                            <p:strVal val="#ppt_w"/>
                                          </p:val>
                                        </p:tav>
                                      </p:tavLst>
                                    </p:anim>
                                    <p:anim calcmode="lin" valueType="num">
                                      <p:cBhvr>
                                        <p:cTn id="134" dur="500" fill="hold"/>
                                        <p:tgtEl>
                                          <p:spTgt spid="30"/>
                                        </p:tgtEl>
                                        <p:attrNameLst>
                                          <p:attrName>ppt_h</p:attrName>
                                        </p:attrNameLst>
                                      </p:cBhvr>
                                      <p:tavLst>
                                        <p:tav tm="0">
                                          <p:val>
                                            <p:fltVal val="0"/>
                                          </p:val>
                                        </p:tav>
                                        <p:tav tm="100000">
                                          <p:val>
                                            <p:strVal val="#ppt_h"/>
                                          </p:val>
                                        </p:tav>
                                      </p:tavLst>
                                    </p:anim>
                                    <p:animEffect transition="in" filter="fade">
                                      <p:cBhvr>
                                        <p:cTn id="135" dur="500"/>
                                        <p:tgtEl>
                                          <p:spTgt spid="30"/>
                                        </p:tgtEl>
                                      </p:cBhvr>
                                    </p:animEffect>
                                  </p:childTnLst>
                                </p:cTn>
                              </p:par>
                            </p:childTnLst>
                          </p:cTn>
                        </p:par>
                        <p:par>
                          <p:cTn id="136" fill="hold">
                            <p:stCondLst>
                              <p:cond delay="9500"/>
                            </p:stCondLst>
                            <p:childTnLst>
                              <p:par>
                                <p:cTn id="137" presetID="53" presetClass="entr" presetSubtype="16" fill="hold" grpId="0" nodeType="afterEffect">
                                  <p:stCondLst>
                                    <p:cond delay="0"/>
                                  </p:stCondLst>
                                  <p:childTnLst>
                                    <p:set>
                                      <p:cBhvr>
                                        <p:cTn id="138" dur="1" fill="hold">
                                          <p:stCondLst>
                                            <p:cond delay="0"/>
                                          </p:stCondLst>
                                        </p:cTn>
                                        <p:tgtEl>
                                          <p:spTgt spid="31"/>
                                        </p:tgtEl>
                                        <p:attrNameLst>
                                          <p:attrName>style.visibility</p:attrName>
                                        </p:attrNameLst>
                                      </p:cBhvr>
                                      <p:to>
                                        <p:strVal val="visible"/>
                                      </p:to>
                                    </p:set>
                                    <p:anim calcmode="lin" valueType="num">
                                      <p:cBhvr>
                                        <p:cTn id="139" dur="500" fill="hold"/>
                                        <p:tgtEl>
                                          <p:spTgt spid="31"/>
                                        </p:tgtEl>
                                        <p:attrNameLst>
                                          <p:attrName>ppt_w</p:attrName>
                                        </p:attrNameLst>
                                      </p:cBhvr>
                                      <p:tavLst>
                                        <p:tav tm="0">
                                          <p:val>
                                            <p:fltVal val="0"/>
                                          </p:val>
                                        </p:tav>
                                        <p:tav tm="100000">
                                          <p:val>
                                            <p:strVal val="#ppt_w"/>
                                          </p:val>
                                        </p:tav>
                                      </p:tavLst>
                                    </p:anim>
                                    <p:anim calcmode="lin" valueType="num">
                                      <p:cBhvr>
                                        <p:cTn id="140" dur="500" fill="hold"/>
                                        <p:tgtEl>
                                          <p:spTgt spid="31"/>
                                        </p:tgtEl>
                                        <p:attrNameLst>
                                          <p:attrName>ppt_h</p:attrName>
                                        </p:attrNameLst>
                                      </p:cBhvr>
                                      <p:tavLst>
                                        <p:tav tm="0">
                                          <p:val>
                                            <p:fltVal val="0"/>
                                          </p:val>
                                        </p:tav>
                                        <p:tav tm="100000">
                                          <p:val>
                                            <p:strVal val="#ppt_h"/>
                                          </p:val>
                                        </p:tav>
                                      </p:tavLst>
                                    </p:anim>
                                    <p:animEffect transition="in" filter="fade">
                                      <p:cBhvr>
                                        <p:cTn id="141" dur="500"/>
                                        <p:tgtEl>
                                          <p:spTgt spid="31"/>
                                        </p:tgtEl>
                                      </p:cBhvr>
                                    </p:animEffect>
                                  </p:childTnLst>
                                </p:cTn>
                              </p:par>
                            </p:childTnLst>
                          </p:cTn>
                        </p:par>
                        <p:par>
                          <p:cTn id="142" fill="hold">
                            <p:stCondLst>
                              <p:cond delay="10000"/>
                            </p:stCondLst>
                            <p:childTnLst>
                              <p:par>
                                <p:cTn id="143" presetID="22" presetClass="entr" presetSubtype="1" fill="hold" nodeType="afterEffect">
                                  <p:stCondLst>
                                    <p:cond delay="0"/>
                                  </p:stCondLst>
                                  <p:childTnLst>
                                    <p:set>
                                      <p:cBhvr>
                                        <p:cTn id="144" dur="1" fill="hold">
                                          <p:stCondLst>
                                            <p:cond delay="0"/>
                                          </p:stCondLst>
                                        </p:cTn>
                                        <p:tgtEl>
                                          <p:spTgt spid="32"/>
                                        </p:tgtEl>
                                        <p:attrNameLst>
                                          <p:attrName>style.visibility</p:attrName>
                                        </p:attrNameLst>
                                      </p:cBhvr>
                                      <p:to>
                                        <p:strVal val="visible"/>
                                      </p:to>
                                    </p:set>
                                    <p:animEffect transition="in" filter="wipe(up)">
                                      <p:cBhvr>
                                        <p:cTn id="145" dur="500"/>
                                        <p:tgtEl>
                                          <p:spTgt spid="32"/>
                                        </p:tgtEl>
                                      </p:cBhvr>
                                    </p:animEffect>
                                  </p:childTnLst>
                                </p:cTn>
                              </p:par>
                            </p:childTnLst>
                          </p:cTn>
                        </p:par>
                        <p:par>
                          <p:cTn id="146" fill="hold">
                            <p:stCondLst>
                              <p:cond delay="10500"/>
                            </p:stCondLst>
                            <p:childTnLst>
                              <p:par>
                                <p:cTn id="147" presetID="53" presetClass="entr" presetSubtype="16" fill="hold" grpId="0" nodeType="afterEffect">
                                  <p:stCondLst>
                                    <p:cond delay="0"/>
                                  </p:stCondLst>
                                  <p:childTnLst>
                                    <p:set>
                                      <p:cBhvr>
                                        <p:cTn id="148" dur="1" fill="hold">
                                          <p:stCondLst>
                                            <p:cond delay="0"/>
                                          </p:stCondLst>
                                        </p:cTn>
                                        <p:tgtEl>
                                          <p:spTgt spid="33"/>
                                        </p:tgtEl>
                                        <p:attrNameLst>
                                          <p:attrName>style.visibility</p:attrName>
                                        </p:attrNameLst>
                                      </p:cBhvr>
                                      <p:to>
                                        <p:strVal val="visible"/>
                                      </p:to>
                                    </p:set>
                                    <p:anim calcmode="lin" valueType="num">
                                      <p:cBhvr>
                                        <p:cTn id="149" dur="500" fill="hold"/>
                                        <p:tgtEl>
                                          <p:spTgt spid="33"/>
                                        </p:tgtEl>
                                        <p:attrNameLst>
                                          <p:attrName>ppt_w</p:attrName>
                                        </p:attrNameLst>
                                      </p:cBhvr>
                                      <p:tavLst>
                                        <p:tav tm="0">
                                          <p:val>
                                            <p:fltVal val="0"/>
                                          </p:val>
                                        </p:tav>
                                        <p:tav tm="100000">
                                          <p:val>
                                            <p:strVal val="#ppt_w"/>
                                          </p:val>
                                        </p:tav>
                                      </p:tavLst>
                                    </p:anim>
                                    <p:anim calcmode="lin" valueType="num">
                                      <p:cBhvr>
                                        <p:cTn id="150" dur="500" fill="hold"/>
                                        <p:tgtEl>
                                          <p:spTgt spid="33"/>
                                        </p:tgtEl>
                                        <p:attrNameLst>
                                          <p:attrName>ppt_h</p:attrName>
                                        </p:attrNameLst>
                                      </p:cBhvr>
                                      <p:tavLst>
                                        <p:tav tm="0">
                                          <p:val>
                                            <p:fltVal val="0"/>
                                          </p:val>
                                        </p:tav>
                                        <p:tav tm="100000">
                                          <p:val>
                                            <p:strVal val="#ppt_h"/>
                                          </p:val>
                                        </p:tav>
                                      </p:tavLst>
                                    </p:anim>
                                    <p:animEffect transition="in" filter="fade">
                                      <p:cBhvr>
                                        <p:cTn id="151" dur="500"/>
                                        <p:tgtEl>
                                          <p:spTgt spid="33"/>
                                        </p:tgtEl>
                                      </p:cBhvr>
                                    </p:animEffect>
                                  </p:childTnLst>
                                </p:cTn>
                              </p:par>
                            </p:childTnLst>
                          </p:cTn>
                        </p:par>
                        <p:par>
                          <p:cTn id="152" fill="hold">
                            <p:stCondLst>
                              <p:cond delay="11000"/>
                            </p:stCondLst>
                            <p:childTnLst>
                              <p:par>
                                <p:cTn id="153" presetID="53" presetClass="entr" presetSubtype="16" fill="hold" grpId="0" nodeType="afterEffect">
                                  <p:stCondLst>
                                    <p:cond delay="0"/>
                                  </p:stCondLst>
                                  <p:childTnLst>
                                    <p:set>
                                      <p:cBhvr>
                                        <p:cTn id="154" dur="1" fill="hold">
                                          <p:stCondLst>
                                            <p:cond delay="0"/>
                                          </p:stCondLst>
                                        </p:cTn>
                                        <p:tgtEl>
                                          <p:spTgt spid="27"/>
                                        </p:tgtEl>
                                        <p:attrNameLst>
                                          <p:attrName>style.visibility</p:attrName>
                                        </p:attrNameLst>
                                      </p:cBhvr>
                                      <p:to>
                                        <p:strVal val="visible"/>
                                      </p:to>
                                    </p:set>
                                    <p:anim calcmode="lin" valueType="num">
                                      <p:cBhvr>
                                        <p:cTn id="155" dur="500" fill="hold"/>
                                        <p:tgtEl>
                                          <p:spTgt spid="27"/>
                                        </p:tgtEl>
                                        <p:attrNameLst>
                                          <p:attrName>ppt_w</p:attrName>
                                        </p:attrNameLst>
                                      </p:cBhvr>
                                      <p:tavLst>
                                        <p:tav tm="0">
                                          <p:val>
                                            <p:fltVal val="0"/>
                                          </p:val>
                                        </p:tav>
                                        <p:tav tm="100000">
                                          <p:val>
                                            <p:strVal val="#ppt_w"/>
                                          </p:val>
                                        </p:tav>
                                      </p:tavLst>
                                    </p:anim>
                                    <p:anim calcmode="lin" valueType="num">
                                      <p:cBhvr>
                                        <p:cTn id="156" dur="500" fill="hold"/>
                                        <p:tgtEl>
                                          <p:spTgt spid="27"/>
                                        </p:tgtEl>
                                        <p:attrNameLst>
                                          <p:attrName>ppt_h</p:attrName>
                                        </p:attrNameLst>
                                      </p:cBhvr>
                                      <p:tavLst>
                                        <p:tav tm="0">
                                          <p:val>
                                            <p:fltVal val="0"/>
                                          </p:val>
                                        </p:tav>
                                        <p:tav tm="100000">
                                          <p:val>
                                            <p:strVal val="#ppt_h"/>
                                          </p:val>
                                        </p:tav>
                                      </p:tavLst>
                                    </p:anim>
                                    <p:animEffect transition="in" filter="fade">
                                      <p:cBhvr>
                                        <p:cTn id="157" dur="500"/>
                                        <p:tgtEl>
                                          <p:spTgt spid="27"/>
                                        </p:tgtEl>
                                      </p:cBhvr>
                                    </p:animEffect>
                                  </p:childTnLst>
                                </p:cTn>
                              </p:par>
                              <p:par>
                                <p:cTn id="158" presetID="47" presetClass="entr" presetSubtype="0" fill="hold" grpId="0" nodeType="withEffect">
                                  <p:stCondLst>
                                    <p:cond delay="0"/>
                                  </p:stCondLst>
                                  <p:childTnLst>
                                    <p:set>
                                      <p:cBhvr>
                                        <p:cTn id="159" dur="1" fill="hold">
                                          <p:stCondLst>
                                            <p:cond delay="0"/>
                                          </p:stCondLst>
                                        </p:cTn>
                                        <p:tgtEl>
                                          <p:spTgt spid="34"/>
                                        </p:tgtEl>
                                        <p:attrNameLst>
                                          <p:attrName>style.visibility</p:attrName>
                                        </p:attrNameLst>
                                      </p:cBhvr>
                                      <p:to>
                                        <p:strVal val="visible"/>
                                      </p:to>
                                    </p:set>
                                    <p:animEffect transition="in" filter="fade">
                                      <p:cBhvr>
                                        <p:cTn id="160" dur="500"/>
                                        <p:tgtEl>
                                          <p:spTgt spid="34"/>
                                        </p:tgtEl>
                                      </p:cBhvr>
                                    </p:animEffect>
                                    <p:anim calcmode="lin" valueType="num">
                                      <p:cBhvr>
                                        <p:cTn id="161" dur="500" fill="hold"/>
                                        <p:tgtEl>
                                          <p:spTgt spid="34"/>
                                        </p:tgtEl>
                                        <p:attrNameLst>
                                          <p:attrName>ppt_x</p:attrName>
                                        </p:attrNameLst>
                                      </p:cBhvr>
                                      <p:tavLst>
                                        <p:tav tm="0">
                                          <p:val>
                                            <p:strVal val="#ppt_x"/>
                                          </p:val>
                                        </p:tav>
                                        <p:tav tm="100000">
                                          <p:val>
                                            <p:strVal val="#ppt_x"/>
                                          </p:val>
                                        </p:tav>
                                      </p:tavLst>
                                    </p:anim>
                                    <p:anim calcmode="lin" valueType="num">
                                      <p:cBhvr>
                                        <p:cTn id="162" dur="500" fill="hold"/>
                                        <p:tgtEl>
                                          <p:spTgt spid="34"/>
                                        </p:tgtEl>
                                        <p:attrNameLst>
                                          <p:attrName>ppt_y</p:attrName>
                                        </p:attrNameLst>
                                      </p:cBhvr>
                                      <p:tavLst>
                                        <p:tav tm="0">
                                          <p:val>
                                            <p:strVal val="#ppt_y-.1"/>
                                          </p:val>
                                        </p:tav>
                                        <p:tav tm="100000">
                                          <p:val>
                                            <p:strVal val="#ppt_y"/>
                                          </p:val>
                                        </p:tav>
                                      </p:tavLst>
                                    </p:anim>
                                  </p:childTnLst>
                                </p:cTn>
                              </p:par>
                            </p:childTnLst>
                          </p:cTn>
                        </p:par>
                        <p:par>
                          <p:cTn id="163" fill="hold">
                            <p:stCondLst>
                              <p:cond delay="11500"/>
                            </p:stCondLst>
                            <p:childTnLst>
                              <p:par>
                                <p:cTn id="164" presetID="22" presetClass="entr" presetSubtype="8" fill="hold" nodeType="afterEffect">
                                  <p:stCondLst>
                                    <p:cond delay="0"/>
                                  </p:stCondLst>
                                  <p:childTnLst>
                                    <p:set>
                                      <p:cBhvr>
                                        <p:cTn id="165" dur="1" fill="hold">
                                          <p:stCondLst>
                                            <p:cond delay="0"/>
                                          </p:stCondLst>
                                        </p:cTn>
                                        <p:tgtEl>
                                          <p:spTgt spid="66"/>
                                        </p:tgtEl>
                                        <p:attrNameLst>
                                          <p:attrName>style.visibility</p:attrName>
                                        </p:attrNameLst>
                                      </p:cBhvr>
                                      <p:to>
                                        <p:strVal val="visible"/>
                                      </p:to>
                                    </p:set>
                                    <p:animEffect transition="in" filter="wipe(left)">
                                      <p:cBhvr>
                                        <p:cTn id="166" dur="500"/>
                                        <p:tgtEl>
                                          <p:spTgt spid="66"/>
                                        </p:tgtEl>
                                      </p:cBhvr>
                                    </p:animEffect>
                                  </p:childTnLst>
                                </p:cTn>
                              </p:par>
                              <p:par>
                                <p:cTn id="167" presetID="1" presetClass="entr" presetSubtype="0" fill="hold" nodeType="withEffect">
                                  <p:stCondLst>
                                    <p:cond delay="0"/>
                                  </p:stCondLst>
                                  <p:childTnLst>
                                    <p:set>
                                      <p:cBhvr>
                                        <p:cTn id="168" dur="1" fill="hold">
                                          <p:stCondLst>
                                            <p:cond delay="0"/>
                                          </p:stCondLst>
                                        </p:cTn>
                                        <p:tgtEl>
                                          <p:spTgt spid="15"/>
                                        </p:tgtEl>
                                        <p:attrNameLst>
                                          <p:attrName>style.visibility</p:attrName>
                                        </p:attrNameLst>
                                      </p:cBhvr>
                                      <p:to>
                                        <p:strVal val="visible"/>
                                      </p:to>
                                    </p:set>
                                  </p:childTnLst>
                                </p:cTn>
                              </p:par>
                            </p:childTnLst>
                          </p:cTn>
                        </p:par>
                        <p:par>
                          <p:cTn id="169" fill="hold">
                            <p:stCondLst>
                              <p:cond delay="12000"/>
                            </p:stCondLst>
                            <p:childTnLst>
                              <p:par>
                                <p:cTn id="170" presetID="22" presetClass="entr" presetSubtype="8" fill="hold" nodeType="afterEffect">
                                  <p:stCondLst>
                                    <p:cond delay="0"/>
                                  </p:stCondLst>
                                  <p:childTnLst>
                                    <p:set>
                                      <p:cBhvr>
                                        <p:cTn id="171" dur="1" fill="hold">
                                          <p:stCondLst>
                                            <p:cond delay="0"/>
                                          </p:stCondLst>
                                        </p:cTn>
                                        <p:tgtEl>
                                          <p:spTgt spid="44"/>
                                        </p:tgtEl>
                                        <p:attrNameLst>
                                          <p:attrName>style.visibility</p:attrName>
                                        </p:attrNameLst>
                                      </p:cBhvr>
                                      <p:to>
                                        <p:strVal val="visible"/>
                                      </p:to>
                                    </p:set>
                                    <p:animEffect transition="in" filter="wipe(left)">
                                      <p:cBhvr>
                                        <p:cTn id="172" dur="500"/>
                                        <p:tgtEl>
                                          <p:spTgt spid="44"/>
                                        </p:tgtEl>
                                      </p:cBhvr>
                                    </p:animEffect>
                                  </p:childTnLst>
                                </p:cTn>
                              </p:par>
                            </p:childTnLst>
                          </p:cTn>
                        </p:par>
                        <p:par>
                          <p:cTn id="173" fill="hold">
                            <p:stCondLst>
                              <p:cond delay="12500"/>
                            </p:stCondLst>
                            <p:childTnLst>
                              <p:par>
                                <p:cTn id="174" presetID="53" presetClass="entr" presetSubtype="16" fill="hold" grpId="0" nodeType="afterEffect">
                                  <p:stCondLst>
                                    <p:cond delay="0"/>
                                  </p:stCondLst>
                                  <p:childTnLst>
                                    <p:set>
                                      <p:cBhvr>
                                        <p:cTn id="175" dur="1" fill="hold">
                                          <p:stCondLst>
                                            <p:cond delay="0"/>
                                          </p:stCondLst>
                                        </p:cTn>
                                        <p:tgtEl>
                                          <p:spTgt spid="46"/>
                                        </p:tgtEl>
                                        <p:attrNameLst>
                                          <p:attrName>style.visibility</p:attrName>
                                        </p:attrNameLst>
                                      </p:cBhvr>
                                      <p:to>
                                        <p:strVal val="visible"/>
                                      </p:to>
                                    </p:set>
                                    <p:anim calcmode="lin" valueType="num">
                                      <p:cBhvr>
                                        <p:cTn id="176" dur="500" fill="hold"/>
                                        <p:tgtEl>
                                          <p:spTgt spid="46"/>
                                        </p:tgtEl>
                                        <p:attrNameLst>
                                          <p:attrName>ppt_w</p:attrName>
                                        </p:attrNameLst>
                                      </p:cBhvr>
                                      <p:tavLst>
                                        <p:tav tm="0">
                                          <p:val>
                                            <p:fltVal val="0"/>
                                          </p:val>
                                        </p:tav>
                                        <p:tav tm="100000">
                                          <p:val>
                                            <p:strVal val="#ppt_w"/>
                                          </p:val>
                                        </p:tav>
                                      </p:tavLst>
                                    </p:anim>
                                    <p:anim calcmode="lin" valueType="num">
                                      <p:cBhvr>
                                        <p:cTn id="177" dur="500" fill="hold"/>
                                        <p:tgtEl>
                                          <p:spTgt spid="46"/>
                                        </p:tgtEl>
                                        <p:attrNameLst>
                                          <p:attrName>ppt_h</p:attrName>
                                        </p:attrNameLst>
                                      </p:cBhvr>
                                      <p:tavLst>
                                        <p:tav tm="0">
                                          <p:val>
                                            <p:fltVal val="0"/>
                                          </p:val>
                                        </p:tav>
                                        <p:tav tm="100000">
                                          <p:val>
                                            <p:strVal val="#ppt_h"/>
                                          </p:val>
                                        </p:tav>
                                      </p:tavLst>
                                    </p:anim>
                                    <p:animEffect transition="in" filter="fade">
                                      <p:cBhvr>
                                        <p:cTn id="178" dur="500"/>
                                        <p:tgtEl>
                                          <p:spTgt spid="46"/>
                                        </p:tgtEl>
                                      </p:cBhvr>
                                    </p:animEffect>
                                  </p:childTnLst>
                                </p:cTn>
                              </p:par>
                            </p:childTnLst>
                          </p:cTn>
                        </p:par>
                        <p:par>
                          <p:cTn id="179" fill="hold">
                            <p:stCondLst>
                              <p:cond delay="13000"/>
                            </p:stCondLst>
                            <p:childTnLst>
                              <p:par>
                                <p:cTn id="180" presetID="53" presetClass="entr" presetSubtype="16" fill="hold" grpId="0" nodeType="afterEffect">
                                  <p:stCondLst>
                                    <p:cond delay="0"/>
                                  </p:stCondLst>
                                  <p:childTnLst>
                                    <p:set>
                                      <p:cBhvr>
                                        <p:cTn id="181" dur="1" fill="hold">
                                          <p:stCondLst>
                                            <p:cond delay="0"/>
                                          </p:stCondLst>
                                        </p:cTn>
                                        <p:tgtEl>
                                          <p:spTgt spid="47"/>
                                        </p:tgtEl>
                                        <p:attrNameLst>
                                          <p:attrName>style.visibility</p:attrName>
                                        </p:attrNameLst>
                                      </p:cBhvr>
                                      <p:to>
                                        <p:strVal val="visible"/>
                                      </p:to>
                                    </p:set>
                                    <p:anim calcmode="lin" valueType="num">
                                      <p:cBhvr>
                                        <p:cTn id="182" dur="500" fill="hold"/>
                                        <p:tgtEl>
                                          <p:spTgt spid="47"/>
                                        </p:tgtEl>
                                        <p:attrNameLst>
                                          <p:attrName>ppt_w</p:attrName>
                                        </p:attrNameLst>
                                      </p:cBhvr>
                                      <p:tavLst>
                                        <p:tav tm="0">
                                          <p:val>
                                            <p:fltVal val="0"/>
                                          </p:val>
                                        </p:tav>
                                        <p:tav tm="100000">
                                          <p:val>
                                            <p:strVal val="#ppt_w"/>
                                          </p:val>
                                        </p:tav>
                                      </p:tavLst>
                                    </p:anim>
                                    <p:anim calcmode="lin" valueType="num">
                                      <p:cBhvr>
                                        <p:cTn id="183" dur="500" fill="hold"/>
                                        <p:tgtEl>
                                          <p:spTgt spid="47"/>
                                        </p:tgtEl>
                                        <p:attrNameLst>
                                          <p:attrName>ppt_h</p:attrName>
                                        </p:attrNameLst>
                                      </p:cBhvr>
                                      <p:tavLst>
                                        <p:tav tm="0">
                                          <p:val>
                                            <p:fltVal val="0"/>
                                          </p:val>
                                        </p:tav>
                                        <p:tav tm="100000">
                                          <p:val>
                                            <p:strVal val="#ppt_h"/>
                                          </p:val>
                                        </p:tav>
                                      </p:tavLst>
                                    </p:anim>
                                    <p:animEffect transition="in" filter="fade">
                                      <p:cBhvr>
                                        <p:cTn id="184" dur="500"/>
                                        <p:tgtEl>
                                          <p:spTgt spid="47"/>
                                        </p:tgtEl>
                                      </p:cBhvr>
                                    </p:animEffect>
                                  </p:childTnLst>
                                </p:cTn>
                              </p:par>
                            </p:childTnLst>
                          </p:cTn>
                        </p:par>
                        <p:par>
                          <p:cTn id="185" fill="hold">
                            <p:stCondLst>
                              <p:cond delay="13500"/>
                            </p:stCondLst>
                            <p:childTnLst>
                              <p:par>
                                <p:cTn id="186" presetID="53" presetClass="entr" presetSubtype="16" fill="hold" grpId="0" nodeType="afterEffect">
                                  <p:stCondLst>
                                    <p:cond delay="0"/>
                                  </p:stCondLst>
                                  <p:childTnLst>
                                    <p:set>
                                      <p:cBhvr>
                                        <p:cTn id="187" dur="1" fill="hold">
                                          <p:stCondLst>
                                            <p:cond delay="0"/>
                                          </p:stCondLst>
                                        </p:cTn>
                                        <p:tgtEl>
                                          <p:spTgt spid="48"/>
                                        </p:tgtEl>
                                        <p:attrNameLst>
                                          <p:attrName>style.visibility</p:attrName>
                                        </p:attrNameLst>
                                      </p:cBhvr>
                                      <p:to>
                                        <p:strVal val="visible"/>
                                      </p:to>
                                    </p:set>
                                    <p:anim calcmode="lin" valueType="num">
                                      <p:cBhvr>
                                        <p:cTn id="188" dur="500" fill="hold"/>
                                        <p:tgtEl>
                                          <p:spTgt spid="48"/>
                                        </p:tgtEl>
                                        <p:attrNameLst>
                                          <p:attrName>ppt_w</p:attrName>
                                        </p:attrNameLst>
                                      </p:cBhvr>
                                      <p:tavLst>
                                        <p:tav tm="0">
                                          <p:val>
                                            <p:fltVal val="0"/>
                                          </p:val>
                                        </p:tav>
                                        <p:tav tm="100000">
                                          <p:val>
                                            <p:strVal val="#ppt_w"/>
                                          </p:val>
                                        </p:tav>
                                      </p:tavLst>
                                    </p:anim>
                                    <p:anim calcmode="lin" valueType="num">
                                      <p:cBhvr>
                                        <p:cTn id="189" dur="500" fill="hold"/>
                                        <p:tgtEl>
                                          <p:spTgt spid="48"/>
                                        </p:tgtEl>
                                        <p:attrNameLst>
                                          <p:attrName>ppt_h</p:attrName>
                                        </p:attrNameLst>
                                      </p:cBhvr>
                                      <p:tavLst>
                                        <p:tav tm="0">
                                          <p:val>
                                            <p:fltVal val="0"/>
                                          </p:val>
                                        </p:tav>
                                        <p:tav tm="100000">
                                          <p:val>
                                            <p:strVal val="#ppt_h"/>
                                          </p:val>
                                        </p:tav>
                                      </p:tavLst>
                                    </p:anim>
                                    <p:animEffect transition="in" filter="fade">
                                      <p:cBhvr>
                                        <p:cTn id="190" dur="500"/>
                                        <p:tgtEl>
                                          <p:spTgt spid="48"/>
                                        </p:tgtEl>
                                      </p:cBhvr>
                                    </p:animEffect>
                                  </p:childTnLst>
                                </p:cTn>
                              </p:par>
                            </p:childTnLst>
                          </p:cTn>
                        </p:par>
                        <p:par>
                          <p:cTn id="191" fill="hold">
                            <p:stCondLst>
                              <p:cond delay="14000"/>
                            </p:stCondLst>
                            <p:childTnLst>
                              <p:par>
                                <p:cTn id="192" presetID="22" presetClass="entr" presetSubtype="4" fill="hold" nodeType="afterEffect">
                                  <p:stCondLst>
                                    <p:cond delay="0"/>
                                  </p:stCondLst>
                                  <p:childTnLst>
                                    <p:set>
                                      <p:cBhvr>
                                        <p:cTn id="193" dur="1" fill="hold">
                                          <p:stCondLst>
                                            <p:cond delay="0"/>
                                          </p:stCondLst>
                                        </p:cTn>
                                        <p:tgtEl>
                                          <p:spTgt spid="49"/>
                                        </p:tgtEl>
                                        <p:attrNameLst>
                                          <p:attrName>style.visibility</p:attrName>
                                        </p:attrNameLst>
                                      </p:cBhvr>
                                      <p:to>
                                        <p:strVal val="visible"/>
                                      </p:to>
                                    </p:set>
                                    <p:animEffect transition="in" filter="wipe(down)">
                                      <p:cBhvr>
                                        <p:cTn id="194" dur="500"/>
                                        <p:tgtEl>
                                          <p:spTgt spid="49"/>
                                        </p:tgtEl>
                                      </p:cBhvr>
                                    </p:animEffect>
                                  </p:childTnLst>
                                </p:cTn>
                              </p:par>
                            </p:childTnLst>
                          </p:cTn>
                        </p:par>
                        <p:par>
                          <p:cTn id="195" fill="hold">
                            <p:stCondLst>
                              <p:cond delay="14500"/>
                            </p:stCondLst>
                            <p:childTnLst>
                              <p:par>
                                <p:cTn id="196" presetID="53" presetClass="entr" presetSubtype="16" fill="hold" grpId="0" nodeType="afterEffect">
                                  <p:stCondLst>
                                    <p:cond delay="0"/>
                                  </p:stCondLst>
                                  <p:childTnLst>
                                    <p:set>
                                      <p:cBhvr>
                                        <p:cTn id="197" dur="1" fill="hold">
                                          <p:stCondLst>
                                            <p:cond delay="0"/>
                                          </p:stCondLst>
                                        </p:cTn>
                                        <p:tgtEl>
                                          <p:spTgt spid="50"/>
                                        </p:tgtEl>
                                        <p:attrNameLst>
                                          <p:attrName>style.visibility</p:attrName>
                                        </p:attrNameLst>
                                      </p:cBhvr>
                                      <p:to>
                                        <p:strVal val="visible"/>
                                      </p:to>
                                    </p:set>
                                    <p:anim calcmode="lin" valueType="num">
                                      <p:cBhvr>
                                        <p:cTn id="198" dur="500" fill="hold"/>
                                        <p:tgtEl>
                                          <p:spTgt spid="50"/>
                                        </p:tgtEl>
                                        <p:attrNameLst>
                                          <p:attrName>ppt_w</p:attrName>
                                        </p:attrNameLst>
                                      </p:cBhvr>
                                      <p:tavLst>
                                        <p:tav tm="0">
                                          <p:val>
                                            <p:fltVal val="0"/>
                                          </p:val>
                                        </p:tav>
                                        <p:tav tm="100000">
                                          <p:val>
                                            <p:strVal val="#ppt_w"/>
                                          </p:val>
                                        </p:tav>
                                      </p:tavLst>
                                    </p:anim>
                                    <p:anim calcmode="lin" valueType="num">
                                      <p:cBhvr>
                                        <p:cTn id="199" dur="500" fill="hold"/>
                                        <p:tgtEl>
                                          <p:spTgt spid="50"/>
                                        </p:tgtEl>
                                        <p:attrNameLst>
                                          <p:attrName>ppt_h</p:attrName>
                                        </p:attrNameLst>
                                      </p:cBhvr>
                                      <p:tavLst>
                                        <p:tav tm="0">
                                          <p:val>
                                            <p:fltVal val="0"/>
                                          </p:val>
                                        </p:tav>
                                        <p:tav tm="100000">
                                          <p:val>
                                            <p:strVal val="#ppt_h"/>
                                          </p:val>
                                        </p:tav>
                                      </p:tavLst>
                                    </p:anim>
                                    <p:animEffect transition="in" filter="fade">
                                      <p:cBhvr>
                                        <p:cTn id="200" dur="500"/>
                                        <p:tgtEl>
                                          <p:spTgt spid="50"/>
                                        </p:tgtEl>
                                      </p:cBhvr>
                                    </p:animEffect>
                                  </p:childTnLst>
                                </p:cTn>
                              </p:par>
                            </p:childTnLst>
                          </p:cTn>
                        </p:par>
                        <p:par>
                          <p:cTn id="201" fill="hold">
                            <p:stCondLst>
                              <p:cond delay="15000"/>
                            </p:stCondLst>
                            <p:childTnLst>
                              <p:par>
                                <p:cTn id="202" presetID="53" presetClass="entr" presetSubtype="16" fill="hold" grpId="0" nodeType="afterEffect">
                                  <p:stCondLst>
                                    <p:cond delay="0"/>
                                  </p:stCondLst>
                                  <p:childTnLst>
                                    <p:set>
                                      <p:cBhvr>
                                        <p:cTn id="203" dur="1" fill="hold">
                                          <p:stCondLst>
                                            <p:cond delay="0"/>
                                          </p:stCondLst>
                                        </p:cTn>
                                        <p:tgtEl>
                                          <p:spTgt spid="45"/>
                                        </p:tgtEl>
                                        <p:attrNameLst>
                                          <p:attrName>style.visibility</p:attrName>
                                        </p:attrNameLst>
                                      </p:cBhvr>
                                      <p:to>
                                        <p:strVal val="visible"/>
                                      </p:to>
                                    </p:set>
                                    <p:anim calcmode="lin" valueType="num">
                                      <p:cBhvr>
                                        <p:cTn id="204" dur="500" fill="hold"/>
                                        <p:tgtEl>
                                          <p:spTgt spid="45"/>
                                        </p:tgtEl>
                                        <p:attrNameLst>
                                          <p:attrName>ppt_w</p:attrName>
                                        </p:attrNameLst>
                                      </p:cBhvr>
                                      <p:tavLst>
                                        <p:tav tm="0">
                                          <p:val>
                                            <p:fltVal val="0"/>
                                          </p:val>
                                        </p:tav>
                                        <p:tav tm="100000">
                                          <p:val>
                                            <p:strVal val="#ppt_w"/>
                                          </p:val>
                                        </p:tav>
                                      </p:tavLst>
                                    </p:anim>
                                    <p:anim calcmode="lin" valueType="num">
                                      <p:cBhvr>
                                        <p:cTn id="205" dur="500" fill="hold"/>
                                        <p:tgtEl>
                                          <p:spTgt spid="45"/>
                                        </p:tgtEl>
                                        <p:attrNameLst>
                                          <p:attrName>ppt_h</p:attrName>
                                        </p:attrNameLst>
                                      </p:cBhvr>
                                      <p:tavLst>
                                        <p:tav tm="0">
                                          <p:val>
                                            <p:fltVal val="0"/>
                                          </p:val>
                                        </p:tav>
                                        <p:tav tm="100000">
                                          <p:val>
                                            <p:strVal val="#ppt_h"/>
                                          </p:val>
                                        </p:tav>
                                      </p:tavLst>
                                    </p:anim>
                                    <p:animEffect transition="in" filter="fade">
                                      <p:cBhvr>
                                        <p:cTn id="206" dur="500"/>
                                        <p:tgtEl>
                                          <p:spTgt spid="45"/>
                                        </p:tgtEl>
                                      </p:cBhvr>
                                    </p:animEffect>
                                  </p:childTnLst>
                                </p:cTn>
                              </p:par>
                              <p:par>
                                <p:cTn id="207" presetID="42" presetClass="entr" presetSubtype="0" fill="hold" grpId="0" nodeType="withEffect">
                                  <p:stCondLst>
                                    <p:cond delay="0"/>
                                  </p:stCondLst>
                                  <p:childTnLst>
                                    <p:set>
                                      <p:cBhvr>
                                        <p:cTn id="208" dur="1" fill="hold">
                                          <p:stCondLst>
                                            <p:cond delay="0"/>
                                          </p:stCondLst>
                                        </p:cTn>
                                        <p:tgtEl>
                                          <p:spTgt spid="51"/>
                                        </p:tgtEl>
                                        <p:attrNameLst>
                                          <p:attrName>style.visibility</p:attrName>
                                        </p:attrNameLst>
                                      </p:cBhvr>
                                      <p:to>
                                        <p:strVal val="visible"/>
                                      </p:to>
                                    </p:set>
                                    <p:animEffect transition="in" filter="fade">
                                      <p:cBhvr>
                                        <p:cTn id="209" dur="500"/>
                                        <p:tgtEl>
                                          <p:spTgt spid="51"/>
                                        </p:tgtEl>
                                      </p:cBhvr>
                                    </p:animEffect>
                                    <p:anim calcmode="lin" valueType="num">
                                      <p:cBhvr>
                                        <p:cTn id="210" dur="500" fill="hold"/>
                                        <p:tgtEl>
                                          <p:spTgt spid="51"/>
                                        </p:tgtEl>
                                        <p:attrNameLst>
                                          <p:attrName>ppt_x</p:attrName>
                                        </p:attrNameLst>
                                      </p:cBhvr>
                                      <p:tavLst>
                                        <p:tav tm="0">
                                          <p:val>
                                            <p:strVal val="#ppt_x"/>
                                          </p:val>
                                        </p:tav>
                                        <p:tav tm="100000">
                                          <p:val>
                                            <p:strVal val="#ppt_x"/>
                                          </p:val>
                                        </p:tav>
                                      </p:tavLst>
                                    </p:anim>
                                    <p:anim calcmode="lin" valueType="num">
                                      <p:cBhvr>
                                        <p:cTn id="211" dur="500" fill="hold"/>
                                        <p:tgtEl>
                                          <p:spTgt spid="51"/>
                                        </p:tgtEl>
                                        <p:attrNameLst>
                                          <p:attrName>ppt_y</p:attrName>
                                        </p:attrNameLst>
                                      </p:cBhvr>
                                      <p:tavLst>
                                        <p:tav tm="0">
                                          <p:val>
                                            <p:strVal val="#ppt_y+.1"/>
                                          </p:val>
                                        </p:tav>
                                        <p:tav tm="100000">
                                          <p:val>
                                            <p:strVal val="#ppt_y"/>
                                          </p:val>
                                        </p:tav>
                                      </p:tavLst>
                                    </p:anim>
                                  </p:childTnLst>
                                </p:cTn>
                              </p:par>
                              <p:par>
                                <p:cTn id="212" presetID="1" presetClass="entr" presetSubtype="0" fill="hold" nodeType="withEffect">
                                  <p:stCondLst>
                                    <p:cond delay="0"/>
                                  </p:stCondLst>
                                  <p:childTnLst>
                                    <p:set>
                                      <p:cBhvr>
                                        <p:cTn id="213" dur="1" fill="hold">
                                          <p:stCondLst>
                                            <p:cond delay="0"/>
                                          </p:stCondLst>
                                        </p:cTn>
                                        <p:tgtEl>
                                          <p:spTgt spid="6"/>
                                        </p:tgtEl>
                                        <p:attrNameLst>
                                          <p:attrName>style.visibility</p:attrName>
                                        </p:attrNameLst>
                                      </p:cBhvr>
                                      <p:to>
                                        <p:strVal val="visible"/>
                                      </p:to>
                                    </p:set>
                                  </p:childTnLst>
                                </p:cTn>
                              </p:par>
                              <p:par>
                                <p:cTn id="214" presetID="47" presetClass="entr" presetSubtype="0" fill="hold" grpId="0" nodeType="withEffect">
                                  <p:stCondLst>
                                    <p:cond delay="0"/>
                                  </p:stCondLst>
                                  <p:childTnLst>
                                    <p:set>
                                      <p:cBhvr>
                                        <p:cTn id="215" dur="1" fill="hold">
                                          <p:stCondLst>
                                            <p:cond delay="0"/>
                                          </p:stCondLst>
                                        </p:cTn>
                                        <p:tgtEl>
                                          <p:spTgt spid="52"/>
                                        </p:tgtEl>
                                        <p:attrNameLst>
                                          <p:attrName>style.visibility</p:attrName>
                                        </p:attrNameLst>
                                      </p:cBhvr>
                                      <p:to>
                                        <p:strVal val="visible"/>
                                      </p:to>
                                    </p:set>
                                    <p:animEffect transition="in" filter="fade">
                                      <p:cBhvr>
                                        <p:cTn id="216" dur="500"/>
                                        <p:tgtEl>
                                          <p:spTgt spid="52"/>
                                        </p:tgtEl>
                                      </p:cBhvr>
                                    </p:animEffect>
                                    <p:anim calcmode="lin" valueType="num">
                                      <p:cBhvr>
                                        <p:cTn id="217" dur="500" fill="hold"/>
                                        <p:tgtEl>
                                          <p:spTgt spid="52"/>
                                        </p:tgtEl>
                                        <p:attrNameLst>
                                          <p:attrName>ppt_x</p:attrName>
                                        </p:attrNameLst>
                                      </p:cBhvr>
                                      <p:tavLst>
                                        <p:tav tm="0">
                                          <p:val>
                                            <p:strVal val="#ppt_x"/>
                                          </p:val>
                                        </p:tav>
                                        <p:tav tm="100000">
                                          <p:val>
                                            <p:strVal val="#ppt_x"/>
                                          </p:val>
                                        </p:tav>
                                      </p:tavLst>
                                    </p:anim>
                                    <p:anim calcmode="lin" valueType="num">
                                      <p:cBhvr>
                                        <p:cTn id="218" dur="500" fill="hold"/>
                                        <p:tgtEl>
                                          <p:spTgt spid="52"/>
                                        </p:tgtEl>
                                        <p:attrNameLst>
                                          <p:attrName>ppt_y</p:attrName>
                                        </p:attrNameLst>
                                      </p:cBhvr>
                                      <p:tavLst>
                                        <p:tav tm="0">
                                          <p:val>
                                            <p:strVal val="#ppt_y-.1"/>
                                          </p:val>
                                        </p:tav>
                                        <p:tav tm="100000">
                                          <p:val>
                                            <p:strVal val="#ppt_y"/>
                                          </p:val>
                                        </p:tav>
                                      </p:tavLst>
                                    </p:anim>
                                  </p:childTnLst>
                                </p:cTn>
                              </p:par>
                            </p:childTnLst>
                          </p:cTn>
                        </p:par>
                        <p:par>
                          <p:cTn id="219" fill="hold">
                            <p:stCondLst>
                              <p:cond delay="15500"/>
                            </p:stCondLst>
                            <p:childTnLst>
                              <p:par>
                                <p:cTn id="220" presetID="22" presetClass="entr" presetSubtype="8" fill="hold" nodeType="afterEffect">
                                  <p:stCondLst>
                                    <p:cond delay="0"/>
                                  </p:stCondLst>
                                  <p:childTnLst>
                                    <p:set>
                                      <p:cBhvr>
                                        <p:cTn id="221" dur="1" fill="hold">
                                          <p:stCondLst>
                                            <p:cond delay="0"/>
                                          </p:stCondLst>
                                        </p:cTn>
                                        <p:tgtEl>
                                          <p:spTgt spid="69"/>
                                        </p:tgtEl>
                                        <p:attrNameLst>
                                          <p:attrName>style.visibility</p:attrName>
                                        </p:attrNameLst>
                                      </p:cBhvr>
                                      <p:to>
                                        <p:strVal val="visible"/>
                                      </p:to>
                                    </p:set>
                                    <p:animEffect transition="in" filter="wipe(left)">
                                      <p:cBhvr>
                                        <p:cTn id="222" dur="500"/>
                                        <p:tgtEl>
                                          <p:spTgt spid="69"/>
                                        </p:tgtEl>
                                      </p:cBhvr>
                                    </p:animEffect>
                                  </p:childTnLst>
                                </p:cTn>
                              </p:par>
                            </p:childTnLst>
                          </p:cTn>
                        </p:par>
                        <p:par>
                          <p:cTn id="223" fill="hold">
                            <p:stCondLst>
                              <p:cond delay="16000"/>
                            </p:stCondLst>
                            <p:childTnLst>
                              <p:par>
                                <p:cTn id="224" presetID="22" presetClass="entr" presetSubtype="8" fill="hold" nodeType="afterEffect">
                                  <p:stCondLst>
                                    <p:cond delay="0"/>
                                  </p:stCondLst>
                                  <p:childTnLst>
                                    <p:set>
                                      <p:cBhvr>
                                        <p:cTn id="225" dur="1" fill="hold">
                                          <p:stCondLst>
                                            <p:cond delay="0"/>
                                          </p:stCondLst>
                                        </p:cTn>
                                        <p:tgtEl>
                                          <p:spTgt spid="54"/>
                                        </p:tgtEl>
                                        <p:attrNameLst>
                                          <p:attrName>style.visibility</p:attrName>
                                        </p:attrNameLst>
                                      </p:cBhvr>
                                      <p:to>
                                        <p:strVal val="visible"/>
                                      </p:to>
                                    </p:set>
                                    <p:animEffect transition="in" filter="wipe(left)">
                                      <p:cBhvr>
                                        <p:cTn id="226" dur="500"/>
                                        <p:tgtEl>
                                          <p:spTgt spid="54"/>
                                        </p:tgtEl>
                                      </p:cBhvr>
                                    </p:animEffect>
                                  </p:childTnLst>
                                </p:cTn>
                              </p:par>
                            </p:childTnLst>
                          </p:cTn>
                        </p:par>
                        <p:par>
                          <p:cTn id="227" fill="hold">
                            <p:stCondLst>
                              <p:cond delay="16500"/>
                            </p:stCondLst>
                            <p:childTnLst>
                              <p:par>
                                <p:cTn id="228" presetID="53" presetClass="entr" presetSubtype="16" fill="hold" grpId="0" nodeType="afterEffect">
                                  <p:stCondLst>
                                    <p:cond delay="0"/>
                                  </p:stCondLst>
                                  <p:childTnLst>
                                    <p:set>
                                      <p:cBhvr>
                                        <p:cTn id="229" dur="1" fill="hold">
                                          <p:stCondLst>
                                            <p:cond delay="0"/>
                                          </p:stCondLst>
                                        </p:cTn>
                                        <p:tgtEl>
                                          <p:spTgt spid="55"/>
                                        </p:tgtEl>
                                        <p:attrNameLst>
                                          <p:attrName>style.visibility</p:attrName>
                                        </p:attrNameLst>
                                      </p:cBhvr>
                                      <p:to>
                                        <p:strVal val="visible"/>
                                      </p:to>
                                    </p:set>
                                    <p:anim calcmode="lin" valueType="num">
                                      <p:cBhvr>
                                        <p:cTn id="230" dur="500" fill="hold"/>
                                        <p:tgtEl>
                                          <p:spTgt spid="55"/>
                                        </p:tgtEl>
                                        <p:attrNameLst>
                                          <p:attrName>ppt_w</p:attrName>
                                        </p:attrNameLst>
                                      </p:cBhvr>
                                      <p:tavLst>
                                        <p:tav tm="0">
                                          <p:val>
                                            <p:fltVal val="0"/>
                                          </p:val>
                                        </p:tav>
                                        <p:tav tm="100000">
                                          <p:val>
                                            <p:strVal val="#ppt_w"/>
                                          </p:val>
                                        </p:tav>
                                      </p:tavLst>
                                    </p:anim>
                                    <p:anim calcmode="lin" valueType="num">
                                      <p:cBhvr>
                                        <p:cTn id="231" dur="500" fill="hold"/>
                                        <p:tgtEl>
                                          <p:spTgt spid="55"/>
                                        </p:tgtEl>
                                        <p:attrNameLst>
                                          <p:attrName>ppt_h</p:attrName>
                                        </p:attrNameLst>
                                      </p:cBhvr>
                                      <p:tavLst>
                                        <p:tav tm="0">
                                          <p:val>
                                            <p:fltVal val="0"/>
                                          </p:val>
                                        </p:tav>
                                        <p:tav tm="100000">
                                          <p:val>
                                            <p:strVal val="#ppt_h"/>
                                          </p:val>
                                        </p:tav>
                                      </p:tavLst>
                                    </p:anim>
                                    <p:animEffect transition="in" filter="fade">
                                      <p:cBhvr>
                                        <p:cTn id="232" dur="500"/>
                                        <p:tgtEl>
                                          <p:spTgt spid="55"/>
                                        </p:tgtEl>
                                      </p:cBhvr>
                                    </p:animEffect>
                                  </p:childTnLst>
                                </p:cTn>
                              </p:par>
                            </p:childTnLst>
                          </p:cTn>
                        </p:par>
                        <p:par>
                          <p:cTn id="233" fill="hold">
                            <p:stCondLst>
                              <p:cond delay="17000"/>
                            </p:stCondLst>
                            <p:childTnLst>
                              <p:par>
                                <p:cTn id="234" presetID="53" presetClass="entr" presetSubtype="16" fill="hold" grpId="0" nodeType="afterEffect">
                                  <p:stCondLst>
                                    <p:cond delay="0"/>
                                  </p:stCondLst>
                                  <p:childTnLst>
                                    <p:set>
                                      <p:cBhvr>
                                        <p:cTn id="235" dur="1" fill="hold">
                                          <p:stCondLst>
                                            <p:cond delay="0"/>
                                          </p:stCondLst>
                                        </p:cTn>
                                        <p:tgtEl>
                                          <p:spTgt spid="56"/>
                                        </p:tgtEl>
                                        <p:attrNameLst>
                                          <p:attrName>style.visibility</p:attrName>
                                        </p:attrNameLst>
                                      </p:cBhvr>
                                      <p:to>
                                        <p:strVal val="visible"/>
                                      </p:to>
                                    </p:set>
                                    <p:anim calcmode="lin" valueType="num">
                                      <p:cBhvr>
                                        <p:cTn id="236" dur="500" fill="hold"/>
                                        <p:tgtEl>
                                          <p:spTgt spid="56"/>
                                        </p:tgtEl>
                                        <p:attrNameLst>
                                          <p:attrName>ppt_w</p:attrName>
                                        </p:attrNameLst>
                                      </p:cBhvr>
                                      <p:tavLst>
                                        <p:tav tm="0">
                                          <p:val>
                                            <p:fltVal val="0"/>
                                          </p:val>
                                        </p:tav>
                                        <p:tav tm="100000">
                                          <p:val>
                                            <p:strVal val="#ppt_w"/>
                                          </p:val>
                                        </p:tav>
                                      </p:tavLst>
                                    </p:anim>
                                    <p:anim calcmode="lin" valueType="num">
                                      <p:cBhvr>
                                        <p:cTn id="237" dur="500" fill="hold"/>
                                        <p:tgtEl>
                                          <p:spTgt spid="56"/>
                                        </p:tgtEl>
                                        <p:attrNameLst>
                                          <p:attrName>ppt_h</p:attrName>
                                        </p:attrNameLst>
                                      </p:cBhvr>
                                      <p:tavLst>
                                        <p:tav tm="0">
                                          <p:val>
                                            <p:fltVal val="0"/>
                                          </p:val>
                                        </p:tav>
                                        <p:tav tm="100000">
                                          <p:val>
                                            <p:strVal val="#ppt_h"/>
                                          </p:val>
                                        </p:tav>
                                      </p:tavLst>
                                    </p:anim>
                                    <p:animEffect transition="in" filter="fade">
                                      <p:cBhvr>
                                        <p:cTn id="238" dur="500"/>
                                        <p:tgtEl>
                                          <p:spTgt spid="56"/>
                                        </p:tgtEl>
                                      </p:cBhvr>
                                    </p:animEffect>
                                  </p:childTnLst>
                                </p:cTn>
                              </p:par>
                            </p:childTnLst>
                          </p:cTn>
                        </p:par>
                        <p:par>
                          <p:cTn id="239" fill="hold">
                            <p:stCondLst>
                              <p:cond delay="17500"/>
                            </p:stCondLst>
                            <p:childTnLst>
                              <p:par>
                                <p:cTn id="240" presetID="53" presetClass="entr" presetSubtype="16" fill="hold" grpId="0" nodeType="afterEffect">
                                  <p:stCondLst>
                                    <p:cond delay="0"/>
                                  </p:stCondLst>
                                  <p:childTnLst>
                                    <p:set>
                                      <p:cBhvr>
                                        <p:cTn id="241" dur="1" fill="hold">
                                          <p:stCondLst>
                                            <p:cond delay="0"/>
                                          </p:stCondLst>
                                        </p:cTn>
                                        <p:tgtEl>
                                          <p:spTgt spid="57"/>
                                        </p:tgtEl>
                                        <p:attrNameLst>
                                          <p:attrName>style.visibility</p:attrName>
                                        </p:attrNameLst>
                                      </p:cBhvr>
                                      <p:to>
                                        <p:strVal val="visible"/>
                                      </p:to>
                                    </p:set>
                                    <p:anim calcmode="lin" valueType="num">
                                      <p:cBhvr>
                                        <p:cTn id="242" dur="500" fill="hold"/>
                                        <p:tgtEl>
                                          <p:spTgt spid="57"/>
                                        </p:tgtEl>
                                        <p:attrNameLst>
                                          <p:attrName>ppt_w</p:attrName>
                                        </p:attrNameLst>
                                      </p:cBhvr>
                                      <p:tavLst>
                                        <p:tav tm="0">
                                          <p:val>
                                            <p:fltVal val="0"/>
                                          </p:val>
                                        </p:tav>
                                        <p:tav tm="100000">
                                          <p:val>
                                            <p:strVal val="#ppt_w"/>
                                          </p:val>
                                        </p:tav>
                                      </p:tavLst>
                                    </p:anim>
                                    <p:anim calcmode="lin" valueType="num">
                                      <p:cBhvr>
                                        <p:cTn id="243" dur="500" fill="hold"/>
                                        <p:tgtEl>
                                          <p:spTgt spid="57"/>
                                        </p:tgtEl>
                                        <p:attrNameLst>
                                          <p:attrName>ppt_h</p:attrName>
                                        </p:attrNameLst>
                                      </p:cBhvr>
                                      <p:tavLst>
                                        <p:tav tm="0">
                                          <p:val>
                                            <p:fltVal val="0"/>
                                          </p:val>
                                        </p:tav>
                                        <p:tav tm="100000">
                                          <p:val>
                                            <p:strVal val="#ppt_h"/>
                                          </p:val>
                                        </p:tav>
                                      </p:tavLst>
                                    </p:anim>
                                    <p:animEffect transition="in" filter="fade">
                                      <p:cBhvr>
                                        <p:cTn id="244" dur="500"/>
                                        <p:tgtEl>
                                          <p:spTgt spid="57"/>
                                        </p:tgtEl>
                                      </p:cBhvr>
                                    </p:animEffect>
                                  </p:childTnLst>
                                </p:cTn>
                              </p:par>
                            </p:childTnLst>
                          </p:cTn>
                        </p:par>
                        <p:par>
                          <p:cTn id="245" fill="hold">
                            <p:stCondLst>
                              <p:cond delay="18000"/>
                            </p:stCondLst>
                            <p:childTnLst>
                              <p:par>
                                <p:cTn id="246" presetID="22" presetClass="entr" presetSubtype="1" fill="hold" nodeType="afterEffect">
                                  <p:stCondLst>
                                    <p:cond delay="0"/>
                                  </p:stCondLst>
                                  <p:childTnLst>
                                    <p:set>
                                      <p:cBhvr>
                                        <p:cTn id="247" dur="1" fill="hold">
                                          <p:stCondLst>
                                            <p:cond delay="0"/>
                                          </p:stCondLst>
                                        </p:cTn>
                                        <p:tgtEl>
                                          <p:spTgt spid="58"/>
                                        </p:tgtEl>
                                        <p:attrNameLst>
                                          <p:attrName>style.visibility</p:attrName>
                                        </p:attrNameLst>
                                      </p:cBhvr>
                                      <p:to>
                                        <p:strVal val="visible"/>
                                      </p:to>
                                    </p:set>
                                    <p:animEffect transition="in" filter="wipe(up)">
                                      <p:cBhvr>
                                        <p:cTn id="248" dur="500"/>
                                        <p:tgtEl>
                                          <p:spTgt spid="58"/>
                                        </p:tgtEl>
                                      </p:cBhvr>
                                    </p:animEffect>
                                  </p:childTnLst>
                                </p:cTn>
                              </p:par>
                            </p:childTnLst>
                          </p:cTn>
                        </p:par>
                        <p:par>
                          <p:cTn id="249" fill="hold">
                            <p:stCondLst>
                              <p:cond delay="18500"/>
                            </p:stCondLst>
                            <p:childTnLst>
                              <p:par>
                                <p:cTn id="250" presetID="53" presetClass="entr" presetSubtype="16" fill="hold" grpId="0" nodeType="afterEffect">
                                  <p:stCondLst>
                                    <p:cond delay="0"/>
                                  </p:stCondLst>
                                  <p:childTnLst>
                                    <p:set>
                                      <p:cBhvr>
                                        <p:cTn id="251" dur="1" fill="hold">
                                          <p:stCondLst>
                                            <p:cond delay="0"/>
                                          </p:stCondLst>
                                        </p:cTn>
                                        <p:tgtEl>
                                          <p:spTgt spid="59"/>
                                        </p:tgtEl>
                                        <p:attrNameLst>
                                          <p:attrName>style.visibility</p:attrName>
                                        </p:attrNameLst>
                                      </p:cBhvr>
                                      <p:to>
                                        <p:strVal val="visible"/>
                                      </p:to>
                                    </p:set>
                                    <p:anim calcmode="lin" valueType="num">
                                      <p:cBhvr>
                                        <p:cTn id="252" dur="500" fill="hold"/>
                                        <p:tgtEl>
                                          <p:spTgt spid="59"/>
                                        </p:tgtEl>
                                        <p:attrNameLst>
                                          <p:attrName>ppt_w</p:attrName>
                                        </p:attrNameLst>
                                      </p:cBhvr>
                                      <p:tavLst>
                                        <p:tav tm="0">
                                          <p:val>
                                            <p:fltVal val="0"/>
                                          </p:val>
                                        </p:tav>
                                        <p:tav tm="100000">
                                          <p:val>
                                            <p:strVal val="#ppt_w"/>
                                          </p:val>
                                        </p:tav>
                                      </p:tavLst>
                                    </p:anim>
                                    <p:anim calcmode="lin" valueType="num">
                                      <p:cBhvr>
                                        <p:cTn id="253" dur="500" fill="hold"/>
                                        <p:tgtEl>
                                          <p:spTgt spid="59"/>
                                        </p:tgtEl>
                                        <p:attrNameLst>
                                          <p:attrName>ppt_h</p:attrName>
                                        </p:attrNameLst>
                                      </p:cBhvr>
                                      <p:tavLst>
                                        <p:tav tm="0">
                                          <p:val>
                                            <p:fltVal val="0"/>
                                          </p:val>
                                        </p:tav>
                                        <p:tav tm="100000">
                                          <p:val>
                                            <p:strVal val="#ppt_h"/>
                                          </p:val>
                                        </p:tav>
                                      </p:tavLst>
                                    </p:anim>
                                    <p:animEffect transition="in" filter="fade">
                                      <p:cBhvr>
                                        <p:cTn id="254" dur="500"/>
                                        <p:tgtEl>
                                          <p:spTgt spid="59"/>
                                        </p:tgtEl>
                                      </p:cBhvr>
                                    </p:animEffect>
                                  </p:childTnLst>
                                </p:cTn>
                              </p:par>
                            </p:childTnLst>
                          </p:cTn>
                        </p:par>
                        <p:par>
                          <p:cTn id="255" fill="hold">
                            <p:stCondLst>
                              <p:cond delay="19000"/>
                            </p:stCondLst>
                            <p:childTnLst>
                              <p:par>
                                <p:cTn id="256" presetID="53" presetClass="entr" presetSubtype="16" fill="hold" grpId="0" nodeType="afterEffect">
                                  <p:stCondLst>
                                    <p:cond delay="0"/>
                                  </p:stCondLst>
                                  <p:childTnLst>
                                    <p:set>
                                      <p:cBhvr>
                                        <p:cTn id="257" dur="1" fill="hold">
                                          <p:stCondLst>
                                            <p:cond delay="0"/>
                                          </p:stCondLst>
                                        </p:cTn>
                                        <p:tgtEl>
                                          <p:spTgt spid="53"/>
                                        </p:tgtEl>
                                        <p:attrNameLst>
                                          <p:attrName>style.visibility</p:attrName>
                                        </p:attrNameLst>
                                      </p:cBhvr>
                                      <p:to>
                                        <p:strVal val="visible"/>
                                      </p:to>
                                    </p:set>
                                    <p:anim calcmode="lin" valueType="num">
                                      <p:cBhvr>
                                        <p:cTn id="258" dur="500" fill="hold"/>
                                        <p:tgtEl>
                                          <p:spTgt spid="53"/>
                                        </p:tgtEl>
                                        <p:attrNameLst>
                                          <p:attrName>ppt_w</p:attrName>
                                        </p:attrNameLst>
                                      </p:cBhvr>
                                      <p:tavLst>
                                        <p:tav tm="0">
                                          <p:val>
                                            <p:fltVal val="0"/>
                                          </p:val>
                                        </p:tav>
                                        <p:tav tm="100000">
                                          <p:val>
                                            <p:strVal val="#ppt_w"/>
                                          </p:val>
                                        </p:tav>
                                      </p:tavLst>
                                    </p:anim>
                                    <p:anim calcmode="lin" valueType="num">
                                      <p:cBhvr>
                                        <p:cTn id="259" dur="500" fill="hold"/>
                                        <p:tgtEl>
                                          <p:spTgt spid="53"/>
                                        </p:tgtEl>
                                        <p:attrNameLst>
                                          <p:attrName>ppt_h</p:attrName>
                                        </p:attrNameLst>
                                      </p:cBhvr>
                                      <p:tavLst>
                                        <p:tav tm="0">
                                          <p:val>
                                            <p:fltVal val="0"/>
                                          </p:val>
                                        </p:tav>
                                        <p:tav tm="100000">
                                          <p:val>
                                            <p:strVal val="#ppt_h"/>
                                          </p:val>
                                        </p:tav>
                                      </p:tavLst>
                                    </p:anim>
                                    <p:animEffect transition="in" filter="fade">
                                      <p:cBhvr>
                                        <p:cTn id="260" dur="500"/>
                                        <p:tgtEl>
                                          <p:spTgt spid="53"/>
                                        </p:tgtEl>
                                      </p:cBhvr>
                                    </p:animEffect>
                                  </p:childTnLst>
                                </p:cTn>
                              </p:par>
                              <p:par>
                                <p:cTn id="261" presetID="47" presetClass="entr" presetSubtype="0" fill="hold" grpId="0" nodeType="withEffect">
                                  <p:stCondLst>
                                    <p:cond delay="0"/>
                                  </p:stCondLst>
                                  <p:childTnLst>
                                    <p:set>
                                      <p:cBhvr>
                                        <p:cTn id="262" dur="1" fill="hold">
                                          <p:stCondLst>
                                            <p:cond delay="0"/>
                                          </p:stCondLst>
                                        </p:cTn>
                                        <p:tgtEl>
                                          <p:spTgt spid="60"/>
                                        </p:tgtEl>
                                        <p:attrNameLst>
                                          <p:attrName>style.visibility</p:attrName>
                                        </p:attrNameLst>
                                      </p:cBhvr>
                                      <p:to>
                                        <p:strVal val="visible"/>
                                      </p:to>
                                    </p:set>
                                    <p:animEffect transition="in" filter="fade">
                                      <p:cBhvr>
                                        <p:cTn id="263" dur="1000"/>
                                        <p:tgtEl>
                                          <p:spTgt spid="60"/>
                                        </p:tgtEl>
                                      </p:cBhvr>
                                    </p:animEffect>
                                    <p:anim calcmode="lin" valueType="num">
                                      <p:cBhvr>
                                        <p:cTn id="264" dur="1000" fill="hold"/>
                                        <p:tgtEl>
                                          <p:spTgt spid="60"/>
                                        </p:tgtEl>
                                        <p:attrNameLst>
                                          <p:attrName>ppt_x</p:attrName>
                                        </p:attrNameLst>
                                      </p:cBhvr>
                                      <p:tavLst>
                                        <p:tav tm="0">
                                          <p:val>
                                            <p:strVal val="#ppt_x"/>
                                          </p:val>
                                        </p:tav>
                                        <p:tav tm="100000">
                                          <p:val>
                                            <p:strVal val="#ppt_x"/>
                                          </p:val>
                                        </p:tav>
                                      </p:tavLst>
                                    </p:anim>
                                    <p:anim calcmode="lin" valueType="num">
                                      <p:cBhvr>
                                        <p:cTn id="265" dur="1000" fill="hold"/>
                                        <p:tgtEl>
                                          <p:spTgt spid="60"/>
                                        </p:tgtEl>
                                        <p:attrNameLst>
                                          <p:attrName>ppt_y</p:attrName>
                                        </p:attrNameLst>
                                      </p:cBhvr>
                                      <p:tavLst>
                                        <p:tav tm="0">
                                          <p:val>
                                            <p:strVal val="#ppt_y-.1"/>
                                          </p:val>
                                        </p:tav>
                                        <p:tav tm="100000">
                                          <p:val>
                                            <p:strVal val="#ppt_y"/>
                                          </p:val>
                                        </p:tav>
                                      </p:tavLst>
                                    </p:anim>
                                  </p:childTnLst>
                                </p:cTn>
                              </p:par>
                            </p:childTnLst>
                          </p:cTn>
                        </p:par>
                        <p:par>
                          <p:cTn id="266" fill="hold">
                            <p:stCondLst>
                              <p:cond delay="19500"/>
                            </p:stCondLst>
                            <p:childTnLst>
                              <p:par>
                                <p:cTn id="267" presetID="22" presetClass="entr" presetSubtype="8" fill="hold" nodeType="afterEffect">
                                  <p:stCondLst>
                                    <p:cond delay="0"/>
                                  </p:stCondLst>
                                  <p:childTnLst>
                                    <p:set>
                                      <p:cBhvr>
                                        <p:cTn id="268" dur="1" fill="hold">
                                          <p:stCondLst>
                                            <p:cond delay="0"/>
                                          </p:stCondLst>
                                        </p:cTn>
                                        <p:tgtEl>
                                          <p:spTgt spid="67"/>
                                        </p:tgtEl>
                                        <p:attrNameLst>
                                          <p:attrName>style.visibility</p:attrName>
                                        </p:attrNameLst>
                                      </p:cBhvr>
                                      <p:to>
                                        <p:strVal val="visible"/>
                                      </p:to>
                                    </p:set>
                                    <p:animEffect transition="in" filter="wipe(left)">
                                      <p:cBhvr>
                                        <p:cTn id="269" dur="500"/>
                                        <p:tgtEl>
                                          <p:spTgt spid="67"/>
                                        </p:tgtEl>
                                      </p:cBhvr>
                                    </p:animEffect>
                                  </p:childTnLst>
                                </p:cTn>
                              </p:par>
                            </p:childTnLst>
                          </p:cTn>
                        </p:par>
                        <p:par>
                          <p:cTn id="270" fill="hold">
                            <p:stCondLst>
                              <p:cond delay="20000"/>
                            </p:stCondLst>
                            <p:childTnLst>
                              <p:par>
                                <p:cTn id="271" presetID="22" presetClass="entr" presetSubtype="8" fill="hold" nodeType="afterEffect">
                                  <p:stCondLst>
                                    <p:cond delay="0"/>
                                  </p:stCondLst>
                                  <p:childTnLst>
                                    <p:set>
                                      <p:cBhvr>
                                        <p:cTn id="272" dur="1" fill="hold">
                                          <p:stCondLst>
                                            <p:cond delay="0"/>
                                          </p:stCondLst>
                                        </p:cTn>
                                        <p:tgtEl>
                                          <p:spTgt spid="63"/>
                                        </p:tgtEl>
                                        <p:attrNameLst>
                                          <p:attrName>style.visibility</p:attrName>
                                        </p:attrNameLst>
                                      </p:cBhvr>
                                      <p:to>
                                        <p:strVal val="visible"/>
                                      </p:to>
                                    </p:set>
                                    <p:animEffect transition="in" filter="wipe(left)">
                                      <p:cBhvr>
                                        <p:cTn id="273" dur="500"/>
                                        <p:tgtEl>
                                          <p:spTgt spid="63"/>
                                        </p:tgtEl>
                                      </p:cBhvr>
                                    </p:animEffect>
                                  </p:childTnLst>
                                </p:cTn>
                              </p:par>
                              <p:par>
                                <p:cTn id="274" presetID="1" presetClass="entr" presetSubtype="0" fill="hold" nodeType="withEffect">
                                  <p:stCondLst>
                                    <p:cond delay="0"/>
                                  </p:stCondLst>
                                  <p:childTnLst>
                                    <p:set>
                                      <p:cBhvr>
                                        <p:cTn id="27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8" grpId="0" bldLvl="0" animBg="1"/>
      <p:bldP spid="9" grpId="0" bldLvl="0" animBg="1"/>
      <p:bldP spid="10" grpId="0" bldLvl="0" animBg="1"/>
      <p:bldP spid="14" grpId="0" bldLvl="0" animBg="1"/>
      <p:bldP spid="16" grpId="0"/>
      <p:bldP spid="17" grpId="0"/>
      <p:bldP spid="18" grpId="0" bldLvl="0" animBg="1"/>
      <p:bldP spid="20" grpId="0" bldLvl="0" animBg="1"/>
      <p:bldP spid="21" grpId="0" bldLvl="0" animBg="1"/>
      <p:bldP spid="22" grpId="0" bldLvl="0" animBg="1"/>
      <p:bldP spid="24" grpId="0" bldLvl="0" animBg="1"/>
      <p:bldP spid="25" grpId="0"/>
      <p:bldP spid="26" grpId="0"/>
      <p:bldP spid="27" grpId="0" bldLvl="0" animBg="1"/>
      <p:bldP spid="29" grpId="0" bldLvl="0" animBg="1"/>
      <p:bldP spid="30" grpId="0" bldLvl="0" animBg="1"/>
      <p:bldP spid="31" grpId="0" bldLvl="0" animBg="1"/>
      <p:bldP spid="33" grpId="0" bldLvl="0" animBg="1"/>
      <p:bldP spid="34" grpId="0"/>
      <p:bldP spid="45" grpId="0" bldLvl="0" animBg="1"/>
      <p:bldP spid="46" grpId="0" bldLvl="0" animBg="1"/>
      <p:bldP spid="47" grpId="0" bldLvl="0" animBg="1"/>
      <p:bldP spid="48" grpId="0" bldLvl="0" animBg="1"/>
      <p:bldP spid="50" grpId="0" bldLvl="0" animBg="1"/>
      <p:bldP spid="51" grpId="0"/>
      <p:bldP spid="52" grpId="0"/>
      <p:bldP spid="53" grpId="0" bldLvl="0" animBg="1"/>
      <p:bldP spid="55" grpId="0" bldLvl="0" animBg="1"/>
      <p:bldP spid="56" grpId="0" bldLvl="0" animBg="1"/>
      <p:bldP spid="57" grpId="0" bldLvl="0" animBg="1"/>
      <p:bldP spid="59" grpId="0" bldLvl="0" animBg="1"/>
      <p:bldP spid="6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p:cNvCxnSpPr>
            <a:stCxn id="14" idx="1"/>
          </p:cNvCxnSpPr>
          <p:nvPr/>
        </p:nvCxnSpPr>
        <p:spPr>
          <a:xfrm flipH="1">
            <a:off x="-19781" y="3637663"/>
            <a:ext cx="1983790" cy="696590"/>
          </a:xfrm>
          <a:prstGeom prst="line">
            <a:avLst/>
          </a:prstGeom>
          <a:ln w="28575">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16" idx="1"/>
          </p:cNvCxnSpPr>
          <p:nvPr/>
        </p:nvCxnSpPr>
        <p:spPr>
          <a:xfrm flipH="1" flipV="1">
            <a:off x="2449139" y="3651589"/>
            <a:ext cx="2002392" cy="818322"/>
          </a:xfrm>
          <a:prstGeom prst="line">
            <a:avLst/>
          </a:prstGeom>
          <a:ln w="28575">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4665022" y="3506773"/>
            <a:ext cx="2398436" cy="974385"/>
          </a:xfrm>
          <a:prstGeom prst="line">
            <a:avLst/>
          </a:prstGeom>
          <a:ln w="28575">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flipV="1">
            <a:off x="6960870" y="3264262"/>
            <a:ext cx="2413393" cy="1206283"/>
          </a:xfrm>
          <a:prstGeom prst="line">
            <a:avLst/>
          </a:prstGeom>
          <a:ln w="28575">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10621260" y="3165531"/>
            <a:ext cx="1570741" cy="1250213"/>
          </a:xfrm>
          <a:prstGeom prst="line">
            <a:avLst/>
          </a:prstGeom>
          <a:ln w="28575">
            <a:solidFill>
              <a:srgbClr val="A6A6A6"/>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456543" y="131812"/>
            <a:ext cx="7278915" cy="706755"/>
          </a:xfrm>
          <a:prstGeom prst="rect">
            <a:avLst/>
          </a:prstGeom>
          <a:noFill/>
        </p:spPr>
        <p:txBody>
          <a:bodyPr wrap="square" rtlCol="0">
            <a:spAutoFit/>
          </a:bodyPr>
          <a:lstStyle/>
          <a:p>
            <a:pPr algn="ctr"/>
            <a:r>
              <a:rPr lang="en-US" sz="4000" dirty="0">
                <a:solidFill>
                  <a:schemeClr val="bg1">
                    <a:lumMod val="65000"/>
                  </a:schemeClr>
                </a:solidFill>
                <a:latin typeface="Tw Cen MT" panose="020B0602020104020603" pitchFamily="34" charset="0"/>
                <a:sym typeface="+mn-ea"/>
              </a:rPr>
              <a:t>GRADIENT DESCENT INTUITION</a:t>
            </a:r>
            <a:endParaRPr lang="en-US" sz="4000" dirty="0">
              <a:solidFill>
                <a:schemeClr val="bg1">
                  <a:lumMod val="65000"/>
                </a:schemeClr>
              </a:solidFill>
              <a:latin typeface="Tw Cen MT" panose="020B0602020104020603" pitchFamily="34" charset="0"/>
            </a:endParaRPr>
          </a:p>
        </p:txBody>
      </p:sp>
      <p:grpSp>
        <p:nvGrpSpPr>
          <p:cNvPr id="5" name="Group 4"/>
          <p:cNvGrpSpPr/>
          <p:nvPr/>
        </p:nvGrpSpPr>
        <p:grpSpPr>
          <a:xfrm>
            <a:off x="5378756" y="878988"/>
            <a:ext cx="1434489" cy="190500"/>
            <a:chOff x="4679586" y="878988"/>
            <a:chExt cx="1434489" cy="190500"/>
          </a:xfrm>
        </p:grpSpPr>
        <p:sp>
          <p:nvSpPr>
            <p:cNvPr id="6" name="Oval 5"/>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Oval 1"/>
          <p:cNvSpPr/>
          <p:nvPr/>
        </p:nvSpPr>
        <p:spPr>
          <a:xfrm>
            <a:off x="9050589" y="3577914"/>
            <a:ext cx="1793540" cy="1793540"/>
          </a:xfrm>
          <a:prstGeom prst="ellipse">
            <a:avLst/>
          </a:prstGeom>
          <a:solidFill>
            <a:srgbClr val="EF3078"/>
          </a:solidFill>
          <a:ln>
            <a:noFill/>
          </a:ln>
          <a:effectLst>
            <a:outerShdw blurRad="762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8990960" y="3692469"/>
            <a:ext cx="1912798" cy="1445260"/>
          </a:xfrm>
          <a:prstGeom prst="rect">
            <a:avLst/>
          </a:prstGeom>
          <a:noFill/>
          <a:effectLst>
            <a:outerShdw blurRad="63500" sx="105000" sy="105000" algn="ctr" rotWithShape="0">
              <a:prstClr val="black">
                <a:alpha val="40000"/>
              </a:prstClr>
            </a:outerShdw>
          </a:effectLst>
        </p:spPr>
        <p:txBody>
          <a:bodyPr wrap="square" rtlCol="0">
            <a:spAutoFit/>
          </a:bodyPr>
          <a:lstStyle/>
          <a:p>
            <a:pPr algn="ctr"/>
            <a:r>
              <a:rPr lang="en-US" sz="8800" b="1" dirty="0">
                <a:solidFill>
                  <a:srgbClr val="E3E3E3"/>
                </a:solidFill>
                <a:latin typeface="Tw Cen MT" panose="020B0602020104020603" pitchFamily="34" charset="0"/>
              </a:rPr>
              <a:t>1</a:t>
            </a:r>
            <a:endParaRPr lang="en-US" sz="8800" b="1" dirty="0">
              <a:solidFill>
                <a:srgbClr val="E3E3E3"/>
              </a:solidFill>
              <a:latin typeface="Tw Cen MT" panose="020B0602020104020603" pitchFamily="34" charset="0"/>
            </a:endParaRPr>
          </a:p>
        </p:txBody>
      </p:sp>
      <p:sp>
        <p:nvSpPr>
          <p:cNvPr id="13" name="Oval 12"/>
          <p:cNvSpPr/>
          <p:nvPr/>
        </p:nvSpPr>
        <p:spPr>
          <a:xfrm>
            <a:off x="1861421" y="3344058"/>
            <a:ext cx="588480" cy="588480"/>
          </a:xfrm>
          <a:prstGeom prst="ellipse">
            <a:avLst/>
          </a:prstGeom>
          <a:solidFill>
            <a:srgbClr val="03A1A4"/>
          </a:solidFill>
          <a:ln>
            <a:noFill/>
          </a:ln>
          <a:effectLst>
            <a:outerShdw blurRad="762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964009" y="3315132"/>
            <a:ext cx="383303" cy="645160"/>
          </a:xfrm>
          <a:prstGeom prst="rect">
            <a:avLst/>
          </a:prstGeom>
          <a:noFill/>
          <a:effectLst>
            <a:outerShdw blurRad="63500" sx="105000" sy="105000" algn="ctr" rotWithShape="0">
              <a:prstClr val="black">
                <a:alpha val="40000"/>
              </a:prstClr>
            </a:outerShdw>
          </a:effectLst>
        </p:spPr>
        <p:txBody>
          <a:bodyPr wrap="square" rtlCol="0">
            <a:spAutoFit/>
          </a:bodyPr>
          <a:lstStyle/>
          <a:p>
            <a:pPr algn="ctr"/>
            <a:r>
              <a:rPr lang="en-US" sz="3600" b="1" dirty="0">
                <a:solidFill>
                  <a:srgbClr val="E3E3E3"/>
                </a:solidFill>
                <a:latin typeface="Tw Cen MT" panose="020B0602020104020603" pitchFamily="34" charset="0"/>
              </a:rPr>
              <a:t>4</a:t>
            </a:r>
            <a:endParaRPr lang="en-US" sz="3600" b="1" dirty="0">
              <a:solidFill>
                <a:srgbClr val="E3E3E3"/>
              </a:solidFill>
              <a:latin typeface="Tw Cen MT" panose="020B0602020104020603" pitchFamily="34" charset="0"/>
            </a:endParaRPr>
          </a:p>
        </p:txBody>
      </p:sp>
      <p:sp>
        <p:nvSpPr>
          <p:cNvPr id="15" name="Oval 14"/>
          <p:cNvSpPr/>
          <p:nvPr/>
        </p:nvSpPr>
        <p:spPr>
          <a:xfrm>
            <a:off x="4348943" y="4176306"/>
            <a:ext cx="588480" cy="588480"/>
          </a:xfrm>
          <a:prstGeom prst="ellipse">
            <a:avLst/>
          </a:prstGeom>
          <a:solidFill>
            <a:srgbClr val="EE9524"/>
          </a:solidFill>
          <a:ln>
            <a:noFill/>
          </a:ln>
          <a:effectLst>
            <a:outerShdw blurRad="762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4451531" y="4147380"/>
            <a:ext cx="383303" cy="645160"/>
          </a:xfrm>
          <a:prstGeom prst="rect">
            <a:avLst/>
          </a:prstGeom>
          <a:noFill/>
          <a:effectLst>
            <a:outerShdw blurRad="63500" sx="105000" sy="105000" algn="ctr" rotWithShape="0">
              <a:prstClr val="black">
                <a:alpha val="40000"/>
              </a:prstClr>
            </a:outerShdw>
          </a:effectLst>
        </p:spPr>
        <p:txBody>
          <a:bodyPr wrap="square" rtlCol="0">
            <a:spAutoFit/>
          </a:bodyPr>
          <a:lstStyle/>
          <a:p>
            <a:pPr algn="ctr"/>
            <a:r>
              <a:rPr lang="en-US" sz="3600" b="1" dirty="0">
                <a:solidFill>
                  <a:srgbClr val="E3E3E3"/>
                </a:solidFill>
                <a:latin typeface="Tw Cen MT" panose="020B0602020104020603" pitchFamily="34" charset="0"/>
              </a:rPr>
              <a:t>3</a:t>
            </a:r>
            <a:endParaRPr lang="en-US" sz="3600" b="1" dirty="0">
              <a:solidFill>
                <a:srgbClr val="E3E3E3"/>
              </a:solidFill>
              <a:latin typeface="Tw Cen MT" panose="020B0602020104020603" pitchFamily="34" charset="0"/>
            </a:endParaRPr>
          </a:p>
        </p:txBody>
      </p:sp>
      <p:sp>
        <p:nvSpPr>
          <p:cNvPr id="19" name="Oval 18"/>
          <p:cNvSpPr/>
          <p:nvPr/>
        </p:nvSpPr>
        <p:spPr>
          <a:xfrm>
            <a:off x="6858281" y="3212534"/>
            <a:ext cx="588480" cy="588480"/>
          </a:xfrm>
          <a:prstGeom prst="ellipse">
            <a:avLst/>
          </a:prstGeom>
          <a:solidFill>
            <a:srgbClr val="00B0F0"/>
          </a:solidFill>
          <a:ln>
            <a:noFill/>
          </a:ln>
          <a:effectLst>
            <a:outerShdw blurRad="762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6960869" y="3183608"/>
            <a:ext cx="383303" cy="645160"/>
          </a:xfrm>
          <a:prstGeom prst="rect">
            <a:avLst/>
          </a:prstGeom>
          <a:noFill/>
          <a:effectLst>
            <a:outerShdw blurRad="63500" sx="105000" sy="105000" algn="ctr" rotWithShape="0">
              <a:prstClr val="black">
                <a:alpha val="40000"/>
              </a:prstClr>
            </a:outerShdw>
          </a:effectLst>
        </p:spPr>
        <p:txBody>
          <a:bodyPr wrap="square" rtlCol="0">
            <a:spAutoFit/>
          </a:bodyPr>
          <a:lstStyle/>
          <a:p>
            <a:pPr algn="ctr"/>
            <a:r>
              <a:rPr lang="en-US" sz="3600" b="1" dirty="0">
                <a:solidFill>
                  <a:srgbClr val="E3E3E3"/>
                </a:solidFill>
                <a:latin typeface="Tw Cen MT" panose="020B0602020104020603" pitchFamily="34" charset="0"/>
              </a:rPr>
              <a:t>2</a:t>
            </a:r>
            <a:endParaRPr lang="en-US" sz="3600" b="1" dirty="0">
              <a:solidFill>
                <a:srgbClr val="E3E3E3"/>
              </a:solidFill>
              <a:latin typeface="Tw Cen MT" panose="020B0602020104020603" pitchFamily="34" charset="0"/>
            </a:endParaRPr>
          </a:p>
        </p:txBody>
      </p:sp>
      <p:sp>
        <p:nvSpPr>
          <p:cNvPr id="83" name="TextBox 82"/>
          <p:cNvSpPr txBox="1"/>
          <p:nvPr/>
        </p:nvSpPr>
        <p:spPr>
          <a:xfrm>
            <a:off x="8884285" y="5573395"/>
            <a:ext cx="2126615" cy="398780"/>
          </a:xfrm>
          <a:prstGeom prst="rect">
            <a:avLst/>
          </a:prstGeom>
          <a:noFill/>
        </p:spPr>
        <p:txBody>
          <a:bodyPr wrap="square" rtlCol="0">
            <a:spAutoFit/>
          </a:bodyPr>
          <a:lstStyle/>
          <a:p>
            <a:pPr algn="ctr"/>
            <a:r>
              <a:rPr lang="zh-CN" altLang="en-US" sz="2000" b="1" dirty="0">
                <a:solidFill>
                  <a:srgbClr val="EF3078"/>
                </a:solidFill>
                <a:latin typeface="微软雅黑" panose="020B0503020204020204" charset="-122"/>
                <a:ea typeface="微软雅黑" panose="020B0503020204020204" charset="-122"/>
              </a:rPr>
              <a:t>公式</a:t>
            </a:r>
            <a:endParaRPr lang="zh-CN" altLang="en-US" sz="2000" b="1" dirty="0">
              <a:solidFill>
                <a:srgbClr val="EF3078"/>
              </a:solidFill>
              <a:latin typeface="微软雅黑" panose="020B0503020204020204" charset="-122"/>
              <a:ea typeface="微软雅黑" panose="020B0503020204020204" charset="-122"/>
            </a:endParaRPr>
          </a:p>
        </p:txBody>
      </p:sp>
      <p:grpSp>
        <p:nvGrpSpPr>
          <p:cNvPr id="97" name="Group 96"/>
          <p:cNvGrpSpPr/>
          <p:nvPr/>
        </p:nvGrpSpPr>
        <p:grpSpPr>
          <a:xfrm>
            <a:off x="833589" y="1702979"/>
            <a:ext cx="2644140" cy="1640840"/>
            <a:chOff x="2281192" y="2835528"/>
            <a:chExt cx="2644140" cy="1640840"/>
          </a:xfrm>
        </p:grpSpPr>
        <p:sp>
          <p:nvSpPr>
            <p:cNvPr id="85" name="TextBox 84"/>
            <p:cNvSpPr txBox="1"/>
            <p:nvPr/>
          </p:nvSpPr>
          <p:spPr>
            <a:xfrm>
              <a:off x="2281192" y="2835528"/>
              <a:ext cx="2574925" cy="398780"/>
            </a:xfrm>
            <a:prstGeom prst="rect">
              <a:avLst/>
            </a:prstGeom>
            <a:noFill/>
          </p:spPr>
          <p:txBody>
            <a:bodyPr wrap="square" rtlCol="0">
              <a:spAutoFit/>
            </a:bodyPr>
            <a:lstStyle/>
            <a:p>
              <a:pPr algn="ctr"/>
              <a:r>
                <a:rPr lang="zh-CN" altLang="en-US" sz="2000" b="1" dirty="0">
                  <a:solidFill>
                    <a:srgbClr val="03A1A4"/>
                  </a:solidFill>
                  <a:latin typeface="微软雅黑" panose="020B0503020204020204" charset="-122"/>
                  <a:ea typeface="微软雅黑" panose="020B0503020204020204" charset="-122"/>
                </a:rPr>
                <a:t>初始化在局部最优点</a:t>
              </a:r>
              <a:endParaRPr lang="zh-CN" altLang="en-US" sz="2000" b="1" dirty="0">
                <a:solidFill>
                  <a:srgbClr val="03A1A4"/>
                </a:solidFill>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86" name="TextBox 85"/>
                <p:cNvSpPr txBox="1"/>
                <p:nvPr/>
              </p:nvSpPr>
              <p:spPr>
                <a:xfrm>
                  <a:off x="2281192" y="3154298"/>
                  <a:ext cx="2644140" cy="1322070"/>
                </a:xfrm>
                <a:prstGeom prst="rect">
                  <a:avLst/>
                </a:prstGeom>
                <a:noFill/>
              </p:spPr>
              <p:txBody>
                <a:bodyPr wrap="square" rtlCol="0">
                  <a:spAutoFit/>
                </a:bodyPr>
                <a:lstStyle/>
                <a:p>
                  <a:pPr algn="just"/>
                  <a:r>
                    <a:rPr lang="zh-CN" altLang="en-US" sz="1600" b="1" dirty="0">
                      <a:solidFill>
                        <a:srgbClr val="A6A6A6"/>
                      </a:solidFill>
                      <a:latin typeface="Tw Cen MT" panose="020B0602020104020603" pitchFamily="34" charset="0"/>
                      <a:ea typeface="宋体" panose="02010600030101010101" pitchFamily="2" charset="-122"/>
                    </a:rPr>
                    <a:t>若处在局部最优点，此时该点导数为</a:t>
                  </a:r>
                  <a:r>
                    <a:rPr lang="en-US" altLang="zh-CN" sz="1600" b="1" dirty="0">
                      <a:solidFill>
                        <a:srgbClr val="A6A6A6"/>
                      </a:solidFill>
                      <a:latin typeface="Tw Cen MT" panose="020B0602020104020603" pitchFamily="34" charset="0"/>
                      <a:ea typeface="宋体" panose="02010600030101010101" pitchFamily="2" charset="-122"/>
                    </a:rPr>
                    <a:t>0</a:t>
                  </a:r>
                  <a:r>
                    <a:rPr lang="zh-CN" altLang="en-US" sz="1600" b="1" dirty="0">
                      <a:solidFill>
                        <a:srgbClr val="A6A6A6"/>
                      </a:solidFill>
                      <a:latin typeface="Tw Cen MT" panose="020B0602020104020603" pitchFamily="34" charset="0"/>
                      <a:ea typeface="宋体" panose="02010600030101010101" pitchFamily="2" charset="-122"/>
                    </a:rPr>
                    <a:t>，使得</a:t>
                  </a:r>
                  <a14:m>
                    <m:oMath xmlns:m="http://schemas.openxmlformats.org/officeDocument/2006/math">
                      <m:sSub>
                        <m:sSubPr>
                          <m:ctrlPr>
                            <a:rPr lang="en-US" altLang="zh-CN" sz="1600" b="1" i="1" dirty="0">
                              <a:solidFill>
                                <a:srgbClr val="A6A6A6"/>
                              </a:solidFill>
                              <a:latin typeface="Cambria Math" panose="02040503050406030204" charset="0"/>
                              <a:ea typeface="宋体" panose="02010600030101010101" pitchFamily="2" charset="-122"/>
                              <a:cs typeface="Cambria Math" panose="02040503050406030204" charset="0"/>
                            </a:rPr>
                          </m:ctrlPr>
                        </m:sSubPr>
                        <m:e>
                          <m:r>
                            <a:rPr lang="en-US" altLang="zh-CN" sz="1600" b="1" i="1" dirty="0">
                              <a:solidFill>
                                <a:srgbClr val="A6A6A6"/>
                              </a:solidFill>
                              <a:latin typeface="Cambria Math" panose="02040503050406030204" charset="0"/>
                              <a:ea typeface="宋体" panose="02010600030101010101" pitchFamily="2" charset="-122"/>
                              <a:cs typeface="Cambria Math" panose="02040503050406030204" charset="0"/>
                            </a:rPr>
                            <m:t>𝜽</m:t>
                          </m:r>
                        </m:e>
                        <m:sub>
                          <m:r>
                            <a:rPr lang="en-US" altLang="zh-CN" sz="1600" b="1" i="1" dirty="0">
                              <a:solidFill>
                                <a:srgbClr val="A6A6A6"/>
                              </a:solidFill>
                              <a:latin typeface="Cambria Math" panose="02040503050406030204" charset="0"/>
                              <a:ea typeface="宋体" panose="02010600030101010101" pitchFamily="2" charset="-122"/>
                              <a:cs typeface="Cambria Math" panose="02040503050406030204" charset="0"/>
                            </a:rPr>
                            <m:t>𝟏</m:t>
                          </m:r>
                        </m:sub>
                      </m:sSub>
                    </m:oMath>
                  </a14:m>
                  <a:r>
                    <a:rPr lang="zh-CN" altLang="en-US" sz="1600" b="1" dirty="0">
                      <a:solidFill>
                        <a:srgbClr val="A6A6A6"/>
                      </a:solidFill>
                      <a:latin typeface="Tw Cen MT" panose="020B0602020104020603" pitchFamily="34" charset="0"/>
                      <a:ea typeface="宋体" panose="02010600030101010101" pitchFamily="2" charset="-122"/>
                    </a:rPr>
                    <a:t>不再改变。因此处于局部最优点时，梯度下降更新不会改变任何参数值</a:t>
                  </a:r>
                  <a:endParaRPr lang="zh-CN" altLang="en-US" sz="1600" b="1" dirty="0">
                    <a:solidFill>
                      <a:srgbClr val="A6A6A6"/>
                    </a:solidFill>
                    <a:latin typeface="Tw Cen MT" panose="020B0602020104020603" pitchFamily="34" charset="0"/>
                    <a:ea typeface="宋体" panose="02010600030101010101" pitchFamily="2" charset="-122"/>
                  </a:endParaRPr>
                </a:p>
              </p:txBody>
            </p:sp>
          </mc:Choice>
          <mc:Fallback>
            <p:sp>
              <p:nvSpPr>
                <p:cNvPr id="86" name="TextBox 85"/>
                <p:cNvSpPr txBox="1">
                  <a:spLocks noRot="1" noChangeAspect="1" noMove="1" noResize="1" noEditPoints="1" noAdjustHandles="1" noChangeArrowheads="1" noChangeShapeType="1" noTextEdit="1"/>
                </p:cNvSpPr>
                <p:nvPr/>
              </p:nvSpPr>
              <p:spPr>
                <a:xfrm>
                  <a:off x="2281192" y="3154298"/>
                  <a:ext cx="2644140" cy="1322070"/>
                </a:xfrm>
                <a:prstGeom prst="rect">
                  <a:avLst/>
                </a:prstGeom>
                <a:blipFill rotWithShape="1">
                  <a:blip r:embed="rId1"/>
                </a:blipFill>
              </p:spPr>
              <p:txBody>
                <a:bodyPr/>
                <a:lstStyle/>
                <a:p>
                  <a:r>
                    <a:rPr lang="zh-CN" altLang="en-US">
                      <a:noFill/>
                    </a:rPr>
                    <a:t> </a:t>
                  </a:r>
                </a:p>
              </p:txBody>
            </p:sp>
          </mc:Fallback>
        </mc:AlternateContent>
      </p:grpSp>
      <p:grpSp>
        <p:nvGrpSpPr>
          <p:cNvPr id="100" name="Group 99"/>
          <p:cNvGrpSpPr/>
          <p:nvPr/>
        </p:nvGrpSpPr>
        <p:grpSpPr>
          <a:xfrm>
            <a:off x="3590541" y="2442670"/>
            <a:ext cx="2126507" cy="1640709"/>
            <a:chOff x="4246516" y="3872063"/>
            <a:chExt cx="2126507" cy="1640709"/>
          </a:xfrm>
        </p:grpSpPr>
        <mc:AlternateContent xmlns:mc="http://schemas.openxmlformats.org/markup-compatibility/2006">
          <mc:Choice xmlns:a14="http://schemas.microsoft.com/office/drawing/2010/main" Requires="a14">
            <p:sp>
              <p:nvSpPr>
                <p:cNvPr id="87" name="TextBox 86"/>
                <p:cNvSpPr txBox="1"/>
                <p:nvPr/>
              </p:nvSpPr>
              <p:spPr>
                <a:xfrm>
                  <a:off x="4246516" y="3872063"/>
                  <a:ext cx="2126507" cy="398780"/>
                </a:xfrm>
                <a:prstGeom prst="rect">
                  <a:avLst/>
                </a:prstGeom>
                <a:noFill/>
              </p:spPr>
              <p:txBody>
                <a:bodyPr wrap="square" rtlCol="0">
                  <a:spAutoFit/>
                </a:bodyPr>
                <a:lstStyle/>
                <a:p>
                  <a:pPr algn="ctr"/>
                  <a:r>
                    <a:rPr lang="zh-CN" altLang="en-US" sz="2000" b="1" dirty="0">
                      <a:solidFill>
                        <a:srgbClr val="EE9524"/>
                      </a:solidFill>
                      <a:latin typeface="微软雅黑" panose="020B0503020204020204" charset="-122"/>
                      <a:ea typeface="微软雅黑" panose="020B0503020204020204" charset="-122"/>
                    </a:rPr>
                    <a:t>学习率</a:t>
                  </a:r>
                  <a14:m>
                    <m:oMath xmlns:m="http://schemas.openxmlformats.org/officeDocument/2006/math">
                      <m:r>
                        <a:rPr lang="en-US" altLang="zh-CN" sz="2000" b="1" i="1" dirty="0">
                          <a:solidFill>
                            <a:srgbClr val="EE9524"/>
                          </a:solidFill>
                          <a:latin typeface="Cambria Math" panose="02040503050406030204" charset="0"/>
                          <a:ea typeface="微软雅黑" panose="020B0503020204020204" charset="-122"/>
                          <a:cs typeface="Cambria Math" panose="02040503050406030204" charset="0"/>
                        </a:rPr>
                        <m:t>𝜶</m:t>
                      </m:r>
                    </m:oMath>
                  </a14:m>
                  <a:endParaRPr lang="zh-CN" altLang="en-US" sz="2000" b="1" dirty="0">
                    <a:solidFill>
                      <a:srgbClr val="EE9524"/>
                    </a:solidFill>
                    <a:latin typeface="微软雅黑" panose="020B0503020204020204" charset="-122"/>
                    <a:ea typeface="微软雅黑" panose="020B0503020204020204" charset="-122"/>
                  </a:endParaRPr>
                </a:p>
              </p:txBody>
            </p:sp>
          </mc:Choice>
          <mc:Fallback>
            <p:sp>
              <p:nvSpPr>
                <p:cNvPr id="87" name="TextBox 86"/>
                <p:cNvSpPr txBox="1">
                  <a:spLocks noRot="1" noChangeAspect="1" noMove="1" noResize="1" noEditPoints="1" noAdjustHandles="1" noChangeArrowheads="1" noChangeShapeType="1" noTextEdit="1"/>
                </p:cNvSpPr>
                <p:nvPr/>
              </p:nvSpPr>
              <p:spPr>
                <a:xfrm>
                  <a:off x="4246516" y="3872063"/>
                  <a:ext cx="2126507" cy="398780"/>
                </a:xfrm>
                <a:prstGeom prst="rect">
                  <a:avLst/>
                </a:prstGeom>
                <a:blipFill rotWithShape="1">
                  <a:blip r:embed="rId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8" name="TextBox 87"/>
                <p:cNvSpPr txBox="1"/>
                <p:nvPr/>
              </p:nvSpPr>
              <p:spPr>
                <a:xfrm>
                  <a:off x="4246516" y="4190702"/>
                  <a:ext cx="2126507" cy="1322070"/>
                </a:xfrm>
                <a:prstGeom prst="rect">
                  <a:avLst/>
                </a:prstGeom>
                <a:noFill/>
              </p:spPr>
              <p:txBody>
                <a:bodyPr wrap="square" rtlCol="0">
                  <a:spAutoFit/>
                </a:bodyPr>
                <a:lstStyle/>
                <a:p>
                  <a:pPr algn="just"/>
                  <a14:m>
                    <m:oMath xmlns:m="http://schemas.openxmlformats.org/officeDocument/2006/math">
                      <m:r>
                        <a:rPr lang="en-US" altLang="zh-CN" sz="1600" b="1" dirty="0">
                          <a:solidFill>
                            <a:srgbClr val="A6A6A6"/>
                          </a:solidFill>
                          <a:latin typeface="Cambria Math" panose="02040503050406030204" charset="0"/>
                          <a:ea typeface="微软雅黑 Light" panose="020B0502040204020203" charset="-122"/>
                          <a:cs typeface="Cambria Math" panose="02040503050406030204" charset="0"/>
                        </a:rPr>
                        <m:t>𝛂</m:t>
                      </m:r>
                    </m:oMath>
                  </a14:m>
                  <a:r>
                    <a:rPr lang="zh-CN" altLang="en-US" sz="1600" b="1" dirty="0">
                      <a:solidFill>
                        <a:srgbClr val="A6A6A6"/>
                      </a:solidFill>
                      <a:latin typeface="微软雅黑 Light" panose="020B0502040204020203" charset="-122"/>
                      <a:ea typeface="微软雅黑 Light" panose="020B0502040204020203" charset="-122"/>
                    </a:rPr>
                    <a:t>太小，可能会很慢，它会需要很多步才能到达全局最低点；</a:t>
                  </a:r>
                  <a14:m>
                    <m:oMath xmlns:m="http://schemas.openxmlformats.org/officeDocument/2006/math">
                      <m:r>
                        <a:rPr lang="en-US" altLang="zh-CN" sz="1600" b="1" dirty="0">
                          <a:solidFill>
                            <a:srgbClr val="A6A6A6"/>
                          </a:solidFill>
                          <a:latin typeface="Cambria Math" panose="02040503050406030204" charset="0"/>
                          <a:ea typeface="微软雅黑 Light" panose="020B0502040204020203" charset="-122"/>
                          <a:cs typeface="Cambria Math" panose="02040503050406030204" charset="0"/>
                        </a:rPr>
                        <m:t>𝛂</m:t>
                      </m:r>
                    </m:oMath>
                  </a14:m>
                  <a:r>
                    <a:rPr lang="zh-CN" altLang="en-US" sz="1600" b="1" dirty="0">
                      <a:solidFill>
                        <a:srgbClr val="A6A6A6"/>
                      </a:solidFill>
                      <a:latin typeface="微软雅黑 Light" panose="020B0502040204020203" charset="-122"/>
                      <a:ea typeface="微软雅黑 Light" panose="020B0502040204020203" charset="-122"/>
                    </a:rPr>
                    <a:t>太大，会导致无法收敛，甚至发散</a:t>
                  </a:r>
                  <a:endParaRPr lang="zh-CN" altLang="en-US" sz="1600" b="1" dirty="0">
                    <a:solidFill>
                      <a:srgbClr val="A6A6A6"/>
                    </a:solidFill>
                    <a:latin typeface="微软雅黑 Light" panose="020B0502040204020203" charset="-122"/>
                    <a:ea typeface="微软雅黑 Light" panose="020B0502040204020203" charset="-122"/>
                  </a:endParaRPr>
                </a:p>
              </p:txBody>
            </p:sp>
          </mc:Choice>
          <mc:Fallback>
            <p:sp>
              <p:nvSpPr>
                <p:cNvPr id="88" name="TextBox 87"/>
                <p:cNvSpPr txBox="1">
                  <a:spLocks noRot="1" noChangeAspect="1" noMove="1" noResize="1" noEditPoints="1" noAdjustHandles="1" noChangeArrowheads="1" noChangeShapeType="1" noTextEdit="1"/>
                </p:cNvSpPr>
                <p:nvPr/>
              </p:nvSpPr>
              <p:spPr>
                <a:xfrm>
                  <a:off x="4246516" y="4190702"/>
                  <a:ext cx="2126507" cy="1322070"/>
                </a:xfrm>
                <a:prstGeom prst="rect">
                  <a:avLst/>
                </a:prstGeom>
                <a:blipFill rotWithShape="1">
                  <a:blip r:embed="rId3"/>
                </a:blipFill>
              </p:spPr>
              <p:txBody>
                <a:bodyPr/>
                <a:lstStyle/>
                <a:p>
                  <a:r>
                    <a:rPr lang="zh-CN" altLang="en-US">
                      <a:noFill/>
                    </a:rPr>
                    <a:t> </a:t>
                  </a:r>
                </a:p>
              </p:txBody>
            </p:sp>
          </mc:Fallback>
        </mc:AlternateContent>
      </p:grpSp>
      <p:grpSp>
        <p:nvGrpSpPr>
          <p:cNvPr id="102" name="Group 101"/>
          <p:cNvGrpSpPr/>
          <p:nvPr/>
        </p:nvGrpSpPr>
        <p:grpSpPr>
          <a:xfrm>
            <a:off x="6113632" y="1344480"/>
            <a:ext cx="2126507" cy="1887089"/>
            <a:chOff x="7742820" y="3644885"/>
            <a:chExt cx="2126507" cy="1887089"/>
          </a:xfrm>
        </p:grpSpPr>
        <p:sp>
          <p:nvSpPr>
            <p:cNvPr id="92" name="TextBox 91"/>
            <p:cNvSpPr txBox="1"/>
            <p:nvPr/>
          </p:nvSpPr>
          <p:spPr>
            <a:xfrm>
              <a:off x="7742820" y="3644885"/>
              <a:ext cx="2126507" cy="398780"/>
            </a:xfrm>
            <a:prstGeom prst="rect">
              <a:avLst/>
            </a:prstGeom>
            <a:noFill/>
          </p:spPr>
          <p:txBody>
            <a:bodyPr wrap="square" rtlCol="0">
              <a:spAutoFit/>
            </a:bodyPr>
            <a:lstStyle/>
            <a:p>
              <a:pPr algn="ctr"/>
              <a:r>
                <a:rPr lang="zh-CN" altLang="en-US" sz="2000" b="1" dirty="0">
                  <a:solidFill>
                    <a:srgbClr val="00B0F0"/>
                  </a:solidFill>
                  <a:latin typeface="微软雅黑" panose="020B0503020204020204" charset="-122"/>
                  <a:ea typeface="微软雅黑" panose="020B0503020204020204" charset="-122"/>
                </a:rPr>
                <a:t>图示理解</a:t>
              </a:r>
              <a:endParaRPr lang="zh-CN" altLang="en-US" sz="2000" b="1" dirty="0">
                <a:solidFill>
                  <a:srgbClr val="00B0F0"/>
                </a:solidFill>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93" name="TextBox 92"/>
                <p:cNvSpPr txBox="1"/>
                <p:nvPr/>
              </p:nvSpPr>
              <p:spPr>
                <a:xfrm>
                  <a:off x="7742820" y="3963524"/>
                  <a:ext cx="2126507" cy="1568450"/>
                </a:xfrm>
                <a:prstGeom prst="rect">
                  <a:avLst/>
                </a:prstGeom>
                <a:noFill/>
              </p:spPr>
              <p:txBody>
                <a:bodyPr wrap="square" rtlCol="0">
                  <a:spAutoFit/>
                </a:bodyPr>
                <a:lstStyle/>
                <a:p>
                  <a:pPr algn="just"/>
                  <a:r>
                    <a:rPr lang="en-US" sz="1600" b="1" dirty="0">
                      <a:solidFill>
                        <a:srgbClr val="A6A6A6"/>
                      </a:solidFill>
                      <a:latin typeface="微软雅黑 Light" panose="020B0502040204020203" charset="-122"/>
                      <a:ea typeface="微软雅黑 Light" panose="020B0502040204020203" charset="-122"/>
                      <a:cs typeface="微软雅黑 Light" panose="020B0502040204020203" charset="-122"/>
                    </a:rPr>
                    <a:t>求导的目的，取红点的切线，</a:t>
                  </a:r>
                  <a:r>
                    <a:rPr lang="zh-CN" altLang="en-US" sz="1600" b="1" dirty="0">
                      <a:solidFill>
                        <a:srgbClr val="A6A6A6"/>
                      </a:solidFill>
                      <a:latin typeface="微软雅黑 Light" panose="020B0502040204020203" charset="-122"/>
                      <a:ea typeface="微软雅黑 Light" panose="020B0502040204020203" charset="-122"/>
                      <a:cs typeface="微软雅黑 Light" panose="020B0502040204020203" charset="-122"/>
                    </a:rPr>
                    <a:t>可看出曲线在该点上有</a:t>
                  </a:r>
                  <a:r>
                    <a:rPr lang="en-US" sz="1600" b="1" dirty="0">
                      <a:solidFill>
                        <a:srgbClr val="A6A6A6"/>
                      </a:solidFill>
                      <a:latin typeface="微软雅黑 Light" panose="020B0502040204020203" charset="-122"/>
                      <a:ea typeface="微软雅黑 Light" panose="020B0502040204020203" charset="-122"/>
                      <a:cs typeface="微软雅黑 Light" panose="020B0502040204020203" charset="-122"/>
                    </a:rPr>
                    <a:t>一个正斜率，也就是说它有正导数，因此，我得到的新的</a:t>
                  </a:r>
                  <a14:m>
                    <m:oMath xmlns:m="http://schemas.openxmlformats.org/officeDocument/2006/math">
                      <m:sSub>
                        <m:sSubPr>
                          <m:ctrlPr>
                            <a:rPr lang="en-US" sz="1600" b="1" i="1" dirty="0">
                              <a:solidFill>
                                <a:srgbClr val="A6A6A6"/>
                              </a:solidFill>
                              <a:latin typeface="Cambria Math" panose="02040503050406030204" charset="0"/>
                              <a:ea typeface="微软雅黑 Light" panose="020B0502040204020203" charset="-122"/>
                              <a:cs typeface="Cambria Math" panose="02040503050406030204" charset="0"/>
                            </a:rPr>
                          </m:ctrlPr>
                        </m:sSubPr>
                        <m:e>
                          <m:r>
                            <a:rPr lang="en-US" sz="1600" b="1" i="1" dirty="0">
                              <a:solidFill>
                                <a:srgbClr val="A6A6A6"/>
                              </a:solidFill>
                              <a:latin typeface="Cambria Math" panose="02040503050406030204" charset="0"/>
                              <a:ea typeface="MS Mincho" charset="0"/>
                              <a:cs typeface="Cambria Math" panose="02040503050406030204" charset="0"/>
                            </a:rPr>
                            <m:t>𝜽</m:t>
                          </m:r>
                        </m:e>
                        <m:sub>
                          <m:r>
                            <a:rPr lang="en-US" sz="1600" b="1" i="1" dirty="0">
                              <a:solidFill>
                                <a:srgbClr val="A6A6A6"/>
                              </a:solidFill>
                              <a:latin typeface="Cambria Math" panose="02040503050406030204" charset="0"/>
                              <a:ea typeface="微软雅黑 Light" panose="020B0502040204020203" charset="-122"/>
                              <a:cs typeface="Cambria Math" panose="02040503050406030204" charset="0"/>
                            </a:rPr>
                            <m:t>𝟏</m:t>
                          </m:r>
                        </m:sub>
                      </m:sSub>
                    </m:oMath>
                  </a14:m>
                  <a:endParaRPr lang="en-US" sz="1600" b="1" dirty="0">
                    <a:solidFill>
                      <a:srgbClr val="A6A6A6"/>
                    </a:solidFill>
                    <a:latin typeface="微软雅黑 Light" panose="020B0502040204020203" charset="-122"/>
                    <a:ea typeface="微软雅黑 Light" panose="020B0502040204020203" charset="-122"/>
                    <a:cs typeface="微软雅黑 Light" panose="020B0502040204020203" charset="-122"/>
                  </a:endParaRPr>
                </a:p>
              </p:txBody>
            </p:sp>
          </mc:Choice>
          <mc:Fallback>
            <p:sp>
              <p:nvSpPr>
                <p:cNvPr id="93" name="TextBox 92"/>
                <p:cNvSpPr txBox="1">
                  <a:spLocks noRot="1" noChangeAspect="1" noMove="1" noResize="1" noEditPoints="1" noAdjustHandles="1" noChangeArrowheads="1" noChangeShapeType="1" noTextEdit="1"/>
                </p:cNvSpPr>
                <p:nvPr/>
              </p:nvSpPr>
              <p:spPr>
                <a:xfrm>
                  <a:off x="7742820" y="3963524"/>
                  <a:ext cx="2126507" cy="1568450"/>
                </a:xfrm>
                <a:prstGeom prst="rect">
                  <a:avLst/>
                </a:prstGeom>
                <a:blipFill rotWithShape="1">
                  <a:blip r:embed="rId4"/>
                </a:blipFill>
              </p:spPr>
              <p:txBody>
                <a:bodyPr/>
                <a:lstStyle/>
                <a:p>
                  <a:r>
                    <a:rPr lang="zh-CN" altLang="en-US">
                      <a:noFill/>
                    </a:rPr>
                    <a:t> </a:t>
                  </a:r>
                </a:p>
              </p:txBody>
            </p:sp>
          </mc:Fallback>
        </mc:AlternateContent>
      </p:grpSp>
      <p:graphicFrame>
        <p:nvGraphicFramePr>
          <p:cNvPr id="11" name="对象 10">
            <a:hlinkClick r:id="" action="ppaction://ole?verb="/>
          </p:cNvPr>
          <p:cNvGraphicFramePr>
            <a:graphicFrameLocks noChangeAspect="1"/>
          </p:cNvGraphicFramePr>
          <p:nvPr/>
        </p:nvGraphicFramePr>
        <p:xfrm>
          <a:off x="8401685" y="5991860"/>
          <a:ext cx="3092450" cy="767080"/>
        </p:xfrm>
        <a:graphic>
          <a:graphicData uri="http://schemas.openxmlformats.org/presentationml/2006/ole">
            <mc:AlternateContent xmlns:mc="http://schemas.openxmlformats.org/markup-compatibility/2006">
              <mc:Choice xmlns:v="urn:schemas-microsoft-com:vml" Requires="v">
                <p:oleObj spid="_x0000_s4097" name="" r:id="rId5" imgW="1536700" imgH="381000" progId="Equation.KSEE3">
                  <p:embed/>
                </p:oleObj>
              </mc:Choice>
              <mc:Fallback>
                <p:oleObj name="" r:id="rId5" imgW="1536700" imgH="381000" progId="Equation.KSEE3">
                  <p:embed/>
                  <p:pic>
                    <p:nvPicPr>
                      <p:cNvPr id="0" name="图片 4096"/>
                      <p:cNvPicPr/>
                      <p:nvPr/>
                    </p:nvPicPr>
                    <p:blipFill>
                      <a:blip r:embed="rId6"/>
                      <a:stretch>
                        <a:fillRect/>
                      </a:stretch>
                    </p:blipFill>
                    <p:spPr>
                      <a:xfrm>
                        <a:off x="8401685" y="5991860"/>
                        <a:ext cx="3092450" cy="767080"/>
                      </a:xfrm>
                      <a:prstGeom prst="rect">
                        <a:avLst/>
                      </a:prstGeom>
                    </p:spPr>
                  </p:pic>
                </p:oleObj>
              </mc:Fallback>
            </mc:AlternateContent>
          </a:graphicData>
        </a:graphic>
      </p:graphicFrame>
      <p:pic>
        <p:nvPicPr>
          <p:cNvPr id="12" name="图片 11"/>
          <p:cNvPicPr>
            <a:picLocks noChangeAspect="1"/>
          </p:cNvPicPr>
          <p:nvPr/>
        </p:nvPicPr>
        <p:blipFill>
          <a:blip r:embed="rId7"/>
          <a:stretch>
            <a:fillRect/>
          </a:stretch>
        </p:blipFill>
        <p:spPr>
          <a:xfrm>
            <a:off x="8240395" y="1291590"/>
            <a:ext cx="3957320" cy="1833880"/>
          </a:xfrm>
          <a:prstGeom prst="rect">
            <a:avLst/>
          </a:prstGeom>
        </p:spPr>
      </p:pic>
      <p:pic>
        <p:nvPicPr>
          <p:cNvPr id="17" name="图片 16"/>
          <p:cNvPicPr>
            <a:picLocks noChangeAspect="1"/>
          </p:cNvPicPr>
          <p:nvPr/>
        </p:nvPicPr>
        <p:blipFill>
          <a:blip r:embed="rId8"/>
          <a:stretch>
            <a:fillRect/>
          </a:stretch>
        </p:blipFill>
        <p:spPr>
          <a:xfrm>
            <a:off x="2256155" y="4805045"/>
            <a:ext cx="2092960" cy="1479550"/>
          </a:xfrm>
          <a:prstGeom prst="rect">
            <a:avLst/>
          </a:prstGeom>
        </p:spPr>
      </p:pic>
      <p:pic>
        <p:nvPicPr>
          <p:cNvPr id="18" name="图片 17"/>
          <p:cNvPicPr>
            <a:picLocks noChangeAspect="1"/>
          </p:cNvPicPr>
          <p:nvPr/>
        </p:nvPicPr>
        <p:blipFill>
          <a:blip r:embed="rId9"/>
          <a:stretch>
            <a:fillRect/>
          </a:stretch>
        </p:blipFill>
        <p:spPr>
          <a:xfrm>
            <a:off x="4611370" y="4855845"/>
            <a:ext cx="2011680" cy="145034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500"/>
                                        <p:tgtEl>
                                          <p:spTgt spid="48"/>
                                        </p:tgtEl>
                                      </p:cBhvr>
                                    </p:animEffect>
                                  </p:childTnLst>
                                </p:cTn>
                              </p:par>
                              <p:par>
                                <p:cTn id="8" presetID="53" presetClass="entr" presetSubtype="16" fill="hold" grpId="0" nodeType="withEffect">
                                  <p:stCondLst>
                                    <p:cond delay="250"/>
                                  </p:stCondLst>
                                  <p:childTnLst>
                                    <p:set>
                                      <p:cBhvr>
                                        <p:cTn id="9" dur="1" fill="hold">
                                          <p:stCondLst>
                                            <p:cond delay="0"/>
                                          </p:stCondLst>
                                        </p:cTn>
                                        <p:tgtEl>
                                          <p:spTgt spid="13"/>
                                        </p:tgtEl>
                                        <p:attrNameLst>
                                          <p:attrName>style.visibility</p:attrName>
                                        </p:attrNameLst>
                                      </p:cBhvr>
                                      <p:to>
                                        <p:strVal val="visible"/>
                                      </p:to>
                                    </p:set>
                                    <p:anim calcmode="lin" valueType="num">
                                      <p:cBhvr>
                                        <p:cTn id="10" dur="500" fill="hold"/>
                                        <p:tgtEl>
                                          <p:spTgt spid="13"/>
                                        </p:tgtEl>
                                        <p:attrNameLst>
                                          <p:attrName>ppt_w</p:attrName>
                                        </p:attrNameLst>
                                      </p:cBhvr>
                                      <p:tavLst>
                                        <p:tav tm="0">
                                          <p:val>
                                            <p:fltVal val="0"/>
                                          </p:val>
                                        </p:tav>
                                        <p:tav tm="100000">
                                          <p:val>
                                            <p:strVal val="#ppt_w"/>
                                          </p:val>
                                        </p:tav>
                                      </p:tavLst>
                                    </p:anim>
                                    <p:anim calcmode="lin" valueType="num">
                                      <p:cBhvr>
                                        <p:cTn id="11" dur="500" fill="hold"/>
                                        <p:tgtEl>
                                          <p:spTgt spid="13"/>
                                        </p:tgtEl>
                                        <p:attrNameLst>
                                          <p:attrName>ppt_h</p:attrName>
                                        </p:attrNameLst>
                                      </p:cBhvr>
                                      <p:tavLst>
                                        <p:tav tm="0">
                                          <p:val>
                                            <p:fltVal val="0"/>
                                          </p:val>
                                        </p:tav>
                                        <p:tav tm="100000">
                                          <p:val>
                                            <p:strVal val="#ppt_h"/>
                                          </p:val>
                                        </p:tav>
                                      </p:tavLst>
                                    </p:anim>
                                    <p:animEffect transition="in" filter="fade">
                                      <p:cBhvr>
                                        <p:cTn id="12" dur="500"/>
                                        <p:tgtEl>
                                          <p:spTgt spid="13"/>
                                        </p:tgtEl>
                                      </p:cBhvr>
                                    </p:animEffect>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p:cTn id="16" dur="500" fill="hold"/>
                                        <p:tgtEl>
                                          <p:spTgt spid="14"/>
                                        </p:tgtEl>
                                        <p:attrNameLst>
                                          <p:attrName>ppt_w</p:attrName>
                                        </p:attrNameLst>
                                      </p:cBhvr>
                                      <p:tavLst>
                                        <p:tav tm="0">
                                          <p:val>
                                            <p:fltVal val="0"/>
                                          </p:val>
                                        </p:tav>
                                        <p:tav tm="100000">
                                          <p:val>
                                            <p:strVal val="#ppt_w"/>
                                          </p:val>
                                        </p:tav>
                                      </p:tavLst>
                                    </p:anim>
                                    <p:anim calcmode="lin" valueType="num">
                                      <p:cBhvr>
                                        <p:cTn id="17" dur="500" fill="hold"/>
                                        <p:tgtEl>
                                          <p:spTgt spid="14"/>
                                        </p:tgtEl>
                                        <p:attrNameLst>
                                          <p:attrName>ppt_h</p:attrName>
                                        </p:attrNameLst>
                                      </p:cBhvr>
                                      <p:tavLst>
                                        <p:tav tm="0">
                                          <p:val>
                                            <p:fltVal val="0"/>
                                          </p:val>
                                        </p:tav>
                                        <p:tav tm="100000">
                                          <p:val>
                                            <p:strVal val="#ppt_h"/>
                                          </p:val>
                                        </p:tav>
                                      </p:tavLst>
                                    </p:anim>
                                    <p:animEffect transition="in" filter="fade">
                                      <p:cBhvr>
                                        <p:cTn id="18" dur="500"/>
                                        <p:tgtEl>
                                          <p:spTgt spid="14"/>
                                        </p:tgtEl>
                                      </p:cBhvr>
                                    </p:animEffect>
                                  </p:childTnLst>
                                </p:cTn>
                              </p:par>
                            </p:childTnLst>
                          </p:cTn>
                        </p:par>
                        <p:par>
                          <p:cTn id="19" fill="hold">
                            <p:stCondLst>
                              <p:cond delay="1000"/>
                            </p:stCondLst>
                            <p:childTnLst>
                              <p:par>
                                <p:cTn id="20" presetID="53" presetClass="entr" presetSubtype="16" fill="hold" nodeType="afterEffect">
                                  <p:stCondLst>
                                    <p:cond delay="0"/>
                                  </p:stCondLst>
                                  <p:childTnLst>
                                    <p:set>
                                      <p:cBhvr>
                                        <p:cTn id="21" dur="1" fill="hold">
                                          <p:stCondLst>
                                            <p:cond delay="0"/>
                                          </p:stCondLst>
                                        </p:cTn>
                                        <p:tgtEl>
                                          <p:spTgt spid="97"/>
                                        </p:tgtEl>
                                        <p:attrNameLst>
                                          <p:attrName>style.visibility</p:attrName>
                                        </p:attrNameLst>
                                      </p:cBhvr>
                                      <p:to>
                                        <p:strVal val="visible"/>
                                      </p:to>
                                    </p:set>
                                    <p:anim calcmode="lin" valueType="num">
                                      <p:cBhvr>
                                        <p:cTn id="22" dur="500" fill="hold"/>
                                        <p:tgtEl>
                                          <p:spTgt spid="97"/>
                                        </p:tgtEl>
                                        <p:attrNameLst>
                                          <p:attrName>ppt_w</p:attrName>
                                        </p:attrNameLst>
                                      </p:cBhvr>
                                      <p:tavLst>
                                        <p:tav tm="0">
                                          <p:val>
                                            <p:fltVal val="0"/>
                                          </p:val>
                                        </p:tav>
                                        <p:tav tm="100000">
                                          <p:val>
                                            <p:strVal val="#ppt_w"/>
                                          </p:val>
                                        </p:tav>
                                      </p:tavLst>
                                    </p:anim>
                                    <p:anim calcmode="lin" valueType="num">
                                      <p:cBhvr>
                                        <p:cTn id="23" dur="500" fill="hold"/>
                                        <p:tgtEl>
                                          <p:spTgt spid="97"/>
                                        </p:tgtEl>
                                        <p:attrNameLst>
                                          <p:attrName>ppt_h</p:attrName>
                                        </p:attrNameLst>
                                      </p:cBhvr>
                                      <p:tavLst>
                                        <p:tav tm="0">
                                          <p:val>
                                            <p:fltVal val="0"/>
                                          </p:val>
                                        </p:tav>
                                        <p:tav tm="100000">
                                          <p:val>
                                            <p:strVal val="#ppt_h"/>
                                          </p:val>
                                        </p:tav>
                                      </p:tavLst>
                                    </p:anim>
                                    <p:animEffect transition="in" filter="fade">
                                      <p:cBhvr>
                                        <p:cTn id="24" dur="500"/>
                                        <p:tgtEl>
                                          <p:spTgt spid="97"/>
                                        </p:tgtEl>
                                      </p:cBhvr>
                                    </p:animEffect>
                                  </p:childTnLst>
                                </p:cTn>
                              </p:par>
                              <p:par>
                                <p:cTn id="25" presetID="53" presetClass="entr" presetSubtype="16" fill="hold" nodeType="withEffect">
                                  <p:stCondLst>
                                    <p:cond delay="250"/>
                                  </p:stCondLst>
                                  <p:childTnLst>
                                    <p:set>
                                      <p:cBhvr>
                                        <p:cTn id="26" dur="1" fill="hold">
                                          <p:stCondLst>
                                            <p:cond delay="0"/>
                                          </p:stCondLst>
                                        </p:cTn>
                                        <p:tgtEl>
                                          <p:spTgt spid="67"/>
                                        </p:tgtEl>
                                        <p:attrNameLst>
                                          <p:attrName>style.visibility</p:attrName>
                                        </p:attrNameLst>
                                      </p:cBhvr>
                                      <p:to>
                                        <p:strVal val="visible"/>
                                      </p:to>
                                    </p:set>
                                    <p:anim calcmode="lin" valueType="num">
                                      <p:cBhvr>
                                        <p:cTn id="27" dur="500" fill="hold"/>
                                        <p:tgtEl>
                                          <p:spTgt spid="67"/>
                                        </p:tgtEl>
                                        <p:attrNameLst>
                                          <p:attrName>ppt_w</p:attrName>
                                        </p:attrNameLst>
                                      </p:cBhvr>
                                      <p:tavLst>
                                        <p:tav tm="0">
                                          <p:val>
                                            <p:fltVal val="0"/>
                                          </p:val>
                                        </p:tav>
                                        <p:tav tm="100000">
                                          <p:val>
                                            <p:strVal val="#ppt_w"/>
                                          </p:val>
                                        </p:tav>
                                      </p:tavLst>
                                    </p:anim>
                                    <p:anim calcmode="lin" valueType="num">
                                      <p:cBhvr>
                                        <p:cTn id="28" dur="500" fill="hold"/>
                                        <p:tgtEl>
                                          <p:spTgt spid="67"/>
                                        </p:tgtEl>
                                        <p:attrNameLst>
                                          <p:attrName>ppt_h</p:attrName>
                                        </p:attrNameLst>
                                      </p:cBhvr>
                                      <p:tavLst>
                                        <p:tav tm="0">
                                          <p:val>
                                            <p:fltVal val="0"/>
                                          </p:val>
                                        </p:tav>
                                        <p:tav tm="100000">
                                          <p:val>
                                            <p:strVal val="#ppt_h"/>
                                          </p:val>
                                        </p:tav>
                                      </p:tavLst>
                                    </p:anim>
                                    <p:animEffect transition="in" filter="fade">
                                      <p:cBhvr>
                                        <p:cTn id="29" dur="500"/>
                                        <p:tgtEl>
                                          <p:spTgt spid="67"/>
                                        </p:tgtEl>
                                      </p:cBhvr>
                                    </p:animEffect>
                                  </p:childTnLst>
                                </p:cTn>
                              </p:par>
                              <p:par>
                                <p:cTn id="30" presetID="53" presetClass="entr" presetSubtype="16" fill="hold" grpId="0" nodeType="withEffect">
                                  <p:stCondLst>
                                    <p:cond delay="500"/>
                                  </p:stCondLst>
                                  <p:childTnLst>
                                    <p:set>
                                      <p:cBhvr>
                                        <p:cTn id="31" dur="1" fill="hold">
                                          <p:stCondLst>
                                            <p:cond delay="0"/>
                                          </p:stCondLst>
                                        </p:cTn>
                                        <p:tgtEl>
                                          <p:spTgt spid="15"/>
                                        </p:tgtEl>
                                        <p:attrNameLst>
                                          <p:attrName>style.visibility</p:attrName>
                                        </p:attrNameLst>
                                      </p:cBhvr>
                                      <p:to>
                                        <p:strVal val="visible"/>
                                      </p:to>
                                    </p:set>
                                    <p:anim calcmode="lin" valueType="num">
                                      <p:cBhvr>
                                        <p:cTn id="32" dur="500" fill="hold"/>
                                        <p:tgtEl>
                                          <p:spTgt spid="15"/>
                                        </p:tgtEl>
                                        <p:attrNameLst>
                                          <p:attrName>ppt_w</p:attrName>
                                        </p:attrNameLst>
                                      </p:cBhvr>
                                      <p:tavLst>
                                        <p:tav tm="0">
                                          <p:val>
                                            <p:fltVal val="0"/>
                                          </p:val>
                                        </p:tav>
                                        <p:tav tm="100000">
                                          <p:val>
                                            <p:strVal val="#ppt_w"/>
                                          </p:val>
                                        </p:tav>
                                      </p:tavLst>
                                    </p:anim>
                                    <p:anim calcmode="lin" valueType="num">
                                      <p:cBhvr>
                                        <p:cTn id="33" dur="500" fill="hold"/>
                                        <p:tgtEl>
                                          <p:spTgt spid="15"/>
                                        </p:tgtEl>
                                        <p:attrNameLst>
                                          <p:attrName>ppt_h</p:attrName>
                                        </p:attrNameLst>
                                      </p:cBhvr>
                                      <p:tavLst>
                                        <p:tav tm="0">
                                          <p:val>
                                            <p:fltVal val="0"/>
                                          </p:val>
                                        </p:tav>
                                        <p:tav tm="100000">
                                          <p:val>
                                            <p:strVal val="#ppt_h"/>
                                          </p:val>
                                        </p:tav>
                                      </p:tavLst>
                                    </p:anim>
                                    <p:animEffect transition="in" filter="fade">
                                      <p:cBhvr>
                                        <p:cTn id="34" dur="500"/>
                                        <p:tgtEl>
                                          <p:spTgt spid="15"/>
                                        </p:tgtEl>
                                      </p:cBhvr>
                                    </p:animEffect>
                                  </p:childTnLst>
                                </p:cTn>
                              </p:par>
                            </p:childTnLst>
                          </p:cTn>
                        </p:par>
                        <p:par>
                          <p:cTn id="35" fill="hold">
                            <p:stCondLst>
                              <p:cond delay="1500"/>
                            </p:stCondLst>
                            <p:childTnLst>
                              <p:par>
                                <p:cTn id="36" presetID="53" presetClass="entr" presetSubtype="16" fill="hold" grpId="0" nodeType="after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p:cTn id="38" dur="500" fill="hold"/>
                                        <p:tgtEl>
                                          <p:spTgt spid="16"/>
                                        </p:tgtEl>
                                        <p:attrNameLst>
                                          <p:attrName>ppt_w</p:attrName>
                                        </p:attrNameLst>
                                      </p:cBhvr>
                                      <p:tavLst>
                                        <p:tav tm="0">
                                          <p:val>
                                            <p:fltVal val="0"/>
                                          </p:val>
                                        </p:tav>
                                        <p:tav tm="100000">
                                          <p:val>
                                            <p:strVal val="#ppt_w"/>
                                          </p:val>
                                        </p:tav>
                                      </p:tavLst>
                                    </p:anim>
                                    <p:anim calcmode="lin" valueType="num">
                                      <p:cBhvr>
                                        <p:cTn id="39" dur="500" fill="hold"/>
                                        <p:tgtEl>
                                          <p:spTgt spid="16"/>
                                        </p:tgtEl>
                                        <p:attrNameLst>
                                          <p:attrName>ppt_h</p:attrName>
                                        </p:attrNameLst>
                                      </p:cBhvr>
                                      <p:tavLst>
                                        <p:tav tm="0">
                                          <p:val>
                                            <p:fltVal val="0"/>
                                          </p:val>
                                        </p:tav>
                                        <p:tav tm="100000">
                                          <p:val>
                                            <p:strVal val="#ppt_h"/>
                                          </p:val>
                                        </p:tav>
                                      </p:tavLst>
                                    </p:anim>
                                    <p:animEffect transition="in" filter="fade">
                                      <p:cBhvr>
                                        <p:cTn id="40" dur="500"/>
                                        <p:tgtEl>
                                          <p:spTgt spid="16"/>
                                        </p:tgtEl>
                                      </p:cBhvr>
                                    </p:animEffect>
                                  </p:childTnLst>
                                </p:cTn>
                              </p:par>
                              <p:par>
                                <p:cTn id="41" presetID="1"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par>
                          <p:cTn id="45" fill="hold">
                            <p:stCondLst>
                              <p:cond delay="2000"/>
                            </p:stCondLst>
                            <p:childTnLst>
                              <p:par>
                                <p:cTn id="46" presetID="53" presetClass="entr" presetSubtype="16" fill="hold" nodeType="afterEffect">
                                  <p:stCondLst>
                                    <p:cond delay="0"/>
                                  </p:stCondLst>
                                  <p:childTnLst>
                                    <p:set>
                                      <p:cBhvr>
                                        <p:cTn id="47" dur="1" fill="hold">
                                          <p:stCondLst>
                                            <p:cond delay="0"/>
                                          </p:stCondLst>
                                        </p:cTn>
                                        <p:tgtEl>
                                          <p:spTgt spid="100"/>
                                        </p:tgtEl>
                                        <p:attrNameLst>
                                          <p:attrName>style.visibility</p:attrName>
                                        </p:attrNameLst>
                                      </p:cBhvr>
                                      <p:to>
                                        <p:strVal val="visible"/>
                                      </p:to>
                                    </p:set>
                                    <p:anim calcmode="lin" valueType="num">
                                      <p:cBhvr>
                                        <p:cTn id="48" dur="500" fill="hold"/>
                                        <p:tgtEl>
                                          <p:spTgt spid="100"/>
                                        </p:tgtEl>
                                        <p:attrNameLst>
                                          <p:attrName>ppt_w</p:attrName>
                                        </p:attrNameLst>
                                      </p:cBhvr>
                                      <p:tavLst>
                                        <p:tav tm="0">
                                          <p:val>
                                            <p:fltVal val="0"/>
                                          </p:val>
                                        </p:tav>
                                        <p:tav tm="100000">
                                          <p:val>
                                            <p:strVal val="#ppt_w"/>
                                          </p:val>
                                        </p:tav>
                                      </p:tavLst>
                                    </p:anim>
                                    <p:anim calcmode="lin" valueType="num">
                                      <p:cBhvr>
                                        <p:cTn id="49" dur="500" fill="hold"/>
                                        <p:tgtEl>
                                          <p:spTgt spid="100"/>
                                        </p:tgtEl>
                                        <p:attrNameLst>
                                          <p:attrName>ppt_h</p:attrName>
                                        </p:attrNameLst>
                                      </p:cBhvr>
                                      <p:tavLst>
                                        <p:tav tm="0">
                                          <p:val>
                                            <p:fltVal val="0"/>
                                          </p:val>
                                        </p:tav>
                                        <p:tav tm="100000">
                                          <p:val>
                                            <p:strVal val="#ppt_h"/>
                                          </p:val>
                                        </p:tav>
                                      </p:tavLst>
                                    </p:anim>
                                    <p:animEffect transition="in" filter="fade">
                                      <p:cBhvr>
                                        <p:cTn id="50" dur="500"/>
                                        <p:tgtEl>
                                          <p:spTgt spid="100"/>
                                        </p:tgtEl>
                                      </p:cBhvr>
                                    </p:animEffect>
                                  </p:childTnLst>
                                </p:cTn>
                              </p:par>
                              <p:par>
                                <p:cTn id="51" presetID="22" presetClass="entr" presetSubtype="4" fill="hold" nodeType="withEffect">
                                  <p:stCondLst>
                                    <p:cond delay="250"/>
                                  </p:stCondLst>
                                  <p:childTnLst>
                                    <p:set>
                                      <p:cBhvr>
                                        <p:cTn id="52" dur="1" fill="hold">
                                          <p:stCondLst>
                                            <p:cond delay="0"/>
                                          </p:stCondLst>
                                        </p:cTn>
                                        <p:tgtEl>
                                          <p:spTgt spid="39"/>
                                        </p:tgtEl>
                                        <p:attrNameLst>
                                          <p:attrName>style.visibility</p:attrName>
                                        </p:attrNameLst>
                                      </p:cBhvr>
                                      <p:to>
                                        <p:strVal val="visible"/>
                                      </p:to>
                                    </p:set>
                                    <p:animEffect transition="in" filter="wipe(down)">
                                      <p:cBhvr>
                                        <p:cTn id="53" dur="500"/>
                                        <p:tgtEl>
                                          <p:spTgt spid="39"/>
                                        </p:tgtEl>
                                      </p:cBhvr>
                                    </p:animEffect>
                                  </p:childTnLst>
                                </p:cTn>
                              </p:par>
                              <p:par>
                                <p:cTn id="54" presetID="53" presetClass="entr" presetSubtype="16" fill="hold" grpId="0" nodeType="withEffect">
                                  <p:stCondLst>
                                    <p:cond delay="500"/>
                                  </p:stCondLst>
                                  <p:childTnLst>
                                    <p:set>
                                      <p:cBhvr>
                                        <p:cTn id="55" dur="1" fill="hold">
                                          <p:stCondLst>
                                            <p:cond delay="0"/>
                                          </p:stCondLst>
                                        </p:cTn>
                                        <p:tgtEl>
                                          <p:spTgt spid="19"/>
                                        </p:tgtEl>
                                        <p:attrNameLst>
                                          <p:attrName>style.visibility</p:attrName>
                                        </p:attrNameLst>
                                      </p:cBhvr>
                                      <p:to>
                                        <p:strVal val="visible"/>
                                      </p:to>
                                    </p:set>
                                    <p:anim calcmode="lin" valueType="num">
                                      <p:cBhvr>
                                        <p:cTn id="56" dur="500" fill="hold"/>
                                        <p:tgtEl>
                                          <p:spTgt spid="19"/>
                                        </p:tgtEl>
                                        <p:attrNameLst>
                                          <p:attrName>ppt_w</p:attrName>
                                        </p:attrNameLst>
                                      </p:cBhvr>
                                      <p:tavLst>
                                        <p:tav tm="0">
                                          <p:val>
                                            <p:fltVal val="0"/>
                                          </p:val>
                                        </p:tav>
                                        <p:tav tm="100000">
                                          <p:val>
                                            <p:strVal val="#ppt_w"/>
                                          </p:val>
                                        </p:tav>
                                      </p:tavLst>
                                    </p:anim>
                                    <p:anim calcmode="lin" valueType="num">
                                      <p:cBhvr>
                                        <p:cTn id="57" dur="500" fill="hold"/>
                                        <p:tgtEl>
                                          <p:spTgt spid="19"/>
                                        </p:tgtEl>
                                        <p:attrNameLst>
                                          <p:attrName>ppt_h</p:attrName>
                                        </p:attrNameLst>
                                      </p:cBhvr>
                                      <p:tavLst>
                                        <p:tav tm="0">
                                          <p:val>
                                            <p:fltVal val="0"/>
                                          </p:val>
                                        </p:tav>
                                        <p:tav tm="100000">
                                          <p:val>
                                            <p:strVal val="#ppt_h"/>
                                          </p:val>
                                        </p:tav>
                                      </p:tavLst>
                                    </p:anim>
                                    <p:animEffect transition="in" filter="fade">
                                      <p:cBhvr>
                                        <p:cTn id="58" dur="500"/>
                                        <p:tgtEl>
                                          <p:spTgt spid="19"/>
                                        </p:tgtEl>
                                      </p:cBhvr>
                                    </p:animEffect>
                                  </p:childTnLst>
                                </p:cTn>
                              </p:par>
                            </p:childTnLst>
                          </p:cTn>
                        </p:par>
                        <p:par>
                          <p:cTn id="59" fill="hold">
                            <p:stCondLst>
                              <p:cond delay="2500"/>
                            </p:stCondLst>
                            <p:childTnLst>
                              <p:par>
                                <p:cTn id="60" presetID="53" presetClass="entr" presetSubtype="16" fill="hold" grpId="0" nodeType="afterEffect">
                                  <p:stCondLst>
                                    <p:cond delay="0"/>
                                  </p:stCondLst>
                                  <p:childTnLst>
                                    <p:set>
                                      <p:cBhvr>
                                        <p:cTn id="61" dur="1" fill="hold">
                                          <p:stCondLst>
                                            <p:cond delay="0"/>
                                          </p:stCondLst>
                                        </p:cTn>
                                        <p:tgtEl>
                                          <p:spTgt spid="20"/>
                                        </p:tgtEl>
                                        <p:attrNameLst>
                                          <p:attrName>style.visibility</p:attrName>
                                        </p:attrNameLst>
                                      </p:cBhvr>
                                      <p:to>
                                        <p:strVal val="visible"/>
                                      </p:to>
                                    </p:set>
                                    <p:anim calcmode="lin" valueType="num">
                                      <p:cBhvr>
                                        <p:cTn id="62" dur="500" fill="hold"/>
                                        <p:tgtEl>
                                          <p:spTgt spid="20"/>
                                        </p:tgtEl>
                                        <p:attrNameLst>
                                          <p:attrName>ppt_w</p:attrName>
                                        </p:attrNameLst>
                                      </p:cBhvr>
                                      <p:tavLst>
                                        <p:tav tm="0">
                                          <p:val>
                                            <p:fltVal val="0"/>
                                          </p:val>
                                        </p:tav>
                                        <p:tav tm="100000">
                                          <p:val>
                                            <p:strVal val="#ppt_w"/>
                                          </p:val>
                                        </p:tav>
                                      </p:tavLst>
                                    </p:anim>
                                    <p:anim calcmode="lin" valueType="num">
                                      <p:cBhvr>
                                        <p:cTn id="63" dur="500" fill="hold"/>
                                        <p:tgtEl>
                                          <p:spTgt spid="20"/>
                                        </p:tgtEl>
                                        <p:attrNameLst>
                                          <p:attrName>ppt_h</p:attrName>
                                        </p:attrNameLst>
                                      </p:cBhvr>
                                      <p:tavLst>
                                        <p:tav tm="0">
                                          <p:val>
                                            <p:fltVal val="0"/>
                                          </p:val>
                                        </p:tav>
                                        <p:tav tm="100000">
                                          <p:val>
                                            <p:strVal val="#ppt_h"/>
                                          </p:val>
                                        </p:tav>
                                      </p:tavLst>
                                    </p:anim>
                                    <p:animEffect transition="in" filter="fade">
                                      <p:cBhvr>
                                        <p:cTn id="64" dur="500"/>
                                        <p:tgtEl>
                                          <p:spTgt spid="20"/>
                                        </p:tgtEl>
                                      </p:cBhvr>
                                    </p:animEffect>
                                  </p:childTnLst>
                                </p:cTn>
                              </p:par>
                            </p:childTnLst>
                          </p:cTn>
                        </p:par>
                        <p:par>
                          <p:cTn id="65" fill="hold">
                            <p:stCondLst>
                              <p:cond delay="3000"/>
                            </p:stCondLst>
                            <p:childTnLst>
                              <p:par>
                                <p:cTn id="66" presetID="53" presetClass="entr" presetSubtype="16" fill="hold" nodeType="afterEffect">
                                  <p:stCondLst>
                                    <p:cond delay="0"/>
                                  </p:stCondLst>
                                  <p:childTnLst>
                                    <p:set>
                                      <p:cBhvr>
                                        <p:cTn id="67" dur="1" fill="hold">
                                          <p:stCondLst>
                                            <p:cond delay="0"/>
                                          </p:stCondLst>
                                        </p:cTn>
                                        <p:tgtEl>
                                          <p:spTgt spid="102"/>
                                        </p:tgtEl>
                                        <p:attrNameLst>
                                          <p:attrName>style.visibility</p:attrName>
                                        </p:attrNameLst>
                                      </p:cBhvr>
                                      <p:to>
                                        <p:strVal val="visible"/>
                                      </p:to>
                                    </p:set>
                                    <p:anim calcmode="lin" valueType="num">
                                      <p:cBhvr>
                                        <p:cTn id="68" dur="500" fill="hold"/>
                                        <p:tgtEl>
                                          <p:spTgt spid="102"/>
                                        </p:tgtEl>
                                        <p:attrNameLst>
                                          <p:attrName>ppt_w</p:attrName>
                                        </p:attrNameLst>
                                      </p:cBhvr>
                                      <p:tavLst>
                                        <p:tav tm="0">
                                          <p:val>
                                            <p:fltVal val="0"/>
                                          </p:val>
                                        </p:tav>
                                        <p:tav tm="100000">
                                          <p:val>
                                            <p:strVal val="#ppt_w"/>
                                          </p:val>
                                        </p:tav>
                                      </p:tavLst>
                                    </p:anim>
                                    <p:anim calcmode="lin" valueType="num">
                                      <p:cBhvr>
                                        <p:cTn id="69" dur="500" fill="hold"/>
                                        <p:tgtEl>
                                          <p:spTgt spid="102"/>
                                        </p:tgtEl>
                                        <p:attrNameLst>
                                          <p:attrName>ppt_h</p:attrName>
                                        </p:attrNameLst>
                                      </p:cBhvr>
                                      <p:tavLst>
                                        <p:tav tm="0">
                                          <p:val>
                                            <p:fltVal val="0"/>
                                          </p:val>
                                        </p:tav>
                                        <p:tav tm="100000">
                                          <p:val>
                                            <p:strVal val="#ppt_h"/>
                                          </p:val>
                                        </p:tav>
                                      </p:tavLst>
                                    </p:anim>
                                    <p:animEffect transition="in" filter="fade">
                                      <p:cBhvr>
                                        <p:cTn id="70" dur="500"/>
                                        <p:tgtEl>
                                          <p:spTgt spid="102"/>
                                        </p:tgtEl>
                                      </p:cBhvr>
                                    </p:animEffect>
                                  </p:childTnLst>
                                </p:cTn>
                              </p:par>
                              <p:par>
                                <p:cTn id="71" presetID="1" presetClass="entr" presetSubtype="0" fill="hold" nodeType="withEffect">
                                  <p:stCondLst>
                                    <p:cond delay="0"/>
                                  </p:stCondLst>
                                  <p:childTnLst>
                                    <p:set>
                                      <p:cBhvr>
                                        <p:cTn id="72" dur="1" fill="hold">
                                          <p:stCondLst>
                                            <p:cond delay="0"/>
                                          </p:stCondLst>
                                        </p:cTn>
                                        <p:tgtEl>
                                          <p:spTgt spid="12"/>
                                        </p:tgtEl>
                                        <p:attrNameLst>
                                          <p:attrName>style.visibility</p:attrName>
                                        </p:attrNameLst>
                                      </p:cBhvr>
                                      <p:to>
                                        <p:strVal val="visible"/>
                                      </p:to>
                                    </p:set>
                                  </p:childTnLst>
                                </p:cTn>
                              </p:par>
                              <p:par>
                                <p:cTn id="73" presetID="22" presetClass="entr" presetSubtype="8" fill="hold" nodeType="withEffect">
                                  <p:stCondLst>
                                    <p:cond delay="250"/>
                                  </p:stCondLst>
                                  <p:childTnLst>
                                    <p:set>
                                      <p:cBhvr>
                                        <p:cTn id="74" dur="1" fill="hold">
                                          <p:stCondLst>
                                            <p:cond delay="0"/>
                                          </p:stCondLst>
                                        </p:cTn>
                                        <p:tgtEl>
                                          <p:spTgt spid="37"/>
                                        </p:tgtEl>
                                        <p:attrNameLst>
                                          <p:attrName>style.visibility</p:attrName>
                                        </p:attrNameLst>
                                      </p:cBhvr>
                                      <p:to>
                                        <p:strVal val="visible"/>
                                      </p:to>
                                    </p:set>
                                    <p:animEffect transition="in" filter="wipe(left)">
                                      <p:cBhvr>
                                        <p:cTn id="75" dur="500"/>
                                        <p:tgtEl>
                                          <p:spTgt spid="37"/>
                                        </p:tgtEl>
                                      </p:cBhvr>
                                    </p:animEffect>
                                  </p:childTnLst>
                                </p:cTn>
                              </p:par>
                              <p:par>
                                <p:cTn id="76" presetID="53" presetClass="entr" presetSubtype="16" fill="hold" grpId="0" nodeType="withEffect">
                                  <p:stCondLst>
                                    <p:cond delay="500"/>
                                  </p:stCondLst>
                                  <p:childTnLst>
                                    <p:set>
                                      <p:cBhvr>
                                        <p:cTn id="77" dur="1" fill="hold">
                                          <p:stCondLst>
                                            <p:cond delay="0"/>
                                          </p:stCondLst>
                                        </p:cTn>
                                        <p:tgtEl>
                                          <p:spTgt spid="2"/>
                                        </p:tgtEl>
                                        <p:attrNameLst>
                                          <p:attrName>style.visibility</p:attrName>
                                        </p:attrNameLst>
                                      </p:cBhvr>
                                      <p:to>
                                        <p:strVal val="visible"/>
                                      </p:to>
                                    </p:set>
                                    <p:anim calcmode="lin" valueType="num">
                                      <p:cBhvr>
                                        <p:cTn id="78" dur="500" fill="hold"/>
                                        <p:tgtEl>
                                          <p:spTgt spid="2"/>
                                        </p:tgtEl>
                                        <p:attrNameLst>
                                          <p:attrName>ppt_w</p:attrName>
                                        </p:attrNameLst>
                                      </p:cBhvr>
                                      <p:tavLst>
                                        <p:tav tm="0">
                                          <p:val>
                                            <p:fltVal val="0"/>
                                          </p:val>
                                        </p:tav>
                                        <p:tav tm="100000">
                                          <p:val>
                                            <p:strVal val="#ppt_w"/>
                                          </p:val>
                                        </p:tav>
                                      </p:tavLst>
                                    </p:anim>
                                    <p:anim calcmode="lin" valueType="num">
                                      <p:cBhvr>
                                        <p:cTn id="79" dur="500" fill="hold"/>
                                        <p:tgtEl>
                                          <p:spTgt spid="2"/>
                                        </p:tgtEl>
                                        <p:attrNameLst>
                                          <p:attrName>ppt_h</p:attrName>
                                        </p:attrNameLst>
                                      </p:cBhvr>
                                      <p:tavLst>
                                        <p:tav tm="0">
                                          <p:val>
                                            <p:fltVal val="0"/>
                                          </p:val>
                                        </p:tav>
                                        <p:tav tm="100000">
                                          <p:val>
                                            <p:strVal val="#ppt_h"/>
                                          </p:val>
                                        </p:tav>
                                      </p:tavLst>
                                    </p:anim>
                                    <p:animEffect transition="in" filter="fade">
                                      <p:cBhvr>
                                        <p:cTn id="80" dur="500"/>
                                        <p:tgtEl>
                                          <p:spTgt spid="2"/>
                                        </p:tgtEl>
                                      </p:cBhvr>
                                    </p:animEffect>
                                  </p:childTnLst>
                                </p:cTn>
                              </p:par>
                            </p:childTnLst>
                          </p:cTn>
                        </p:par>
                        <p:par>
                          <p:cTn id="81" fill="hold">
                            <p:stCondLst>
                              <p:cond delay="3500"/>
                            </p:stCondLst>
                            <p:childTnLst>
                              <p:par>
                                <p:cTn id="82" presetID="53" presetClass="entr" presetSubtype="16" fill="hold" grpId="0" nodeType="afterEffect">
                                  <p:stCondLst>
                                    <p:cond delay="0"/>
                                  </p:stCondLst>
                                  <p:childTnLst>
                                    <p:set>
                                      <p:cBhvr>
                                        <p:cTn id="83" dur="1" fill="hold">
                                          <p:stCondLst>
                                            <p:cond delay="0"/>
                                          </p:stCondLst>
                                        </p:cTn>
                                        <p:tgtEl>
                                          <p:spTgt spid="3"/>
                                        </p:tgtEl>
                                        <p:attrNameLst>
                                          <p:attrName>style.visibility</p:attrName>
                                        </p:attrNameLst>
                                      </p:cBhvr>
                                      <p:to>
                                        <p:strVal val="visible"/>
                                      </p:to>
                                    </p:set>
                                    <p:anim calcmode="lin" valueType="num">
                                      <p:cBhvr>
                                        <p:cTn id="84" dur="500" fill="hold"/>
                                        <p:tgtEl>
                                          <p:spTgt spid="3"/>
                                        </p:tgtEl>
                                        <p:attrNameLst>
                                          <p:attrName>ppt_w</p:attrName>
                                        </p:attrNameLst>
                                      </p:cBhvr>
                                      <p:tavLst>
                                        <p:tav tm="0">
                                          <p:val>
                                            <p:fltVal val="0"/>
                                          </p:val>
                                        </p:tav>
                                        <p:tav tm="100000">
                                          <p:val>
                                            <p:strVal val="#ppt_w"/>
                                          </p:val>
                                        </p:tav>
                                      </p:tavLst>
                                    </p:anim>
                                    <p:anim calcmode="lin" valueType="num">
                                      <p:cBhvr>
                                        <p:cTn id="85" dur="500" fill="hold"/>
                                        <p:tgtEl>
                                          <p:spTgt spid="3"/>
                                        </p:tgtEl>
                                        <p:attrNameLst>
                                          <p:attrName>ppt_h</p:attrName>
                                        </p:attrNameLst>
                                      </p:cBhvr>
                                      <p:tavLst>
                                        <p:tav tm="0">
                                          <p:val>
                                            <p:fltVal val="0"/>
                                          </p:val>
                                        </p:tav>
                                        <p:tav tm="100000">
                                          <p:val>
                                            <p:strVal val="#ppt_h"/>
                                          </p:val>
                                        </p:tav>
                                      </p:tavLst>
                                    </p:anim>
                                    <p:animEffect transition="in" filter="fade">
                                      <p:cBhvr>
                                        <p:cTn id="86" dur="500"/>
                                        <p:tgtEl>
                                          <p:spTgt spid="3"/>
                                        </p:tgtEl>
                                      </p:cBhvr>
                                    </p:animEffect>
                                  </p:childTnLst>
                                </p:cTn>
                              </p:par>
                              <p:par>
                                <p:cTn id="87" presetID="22" presetClass="entr" presetSubtype="4" fill="hold" nodeType="withEffect">
                                  <p:stCondLst>
                                    <p:cond delay="250"/>
                                  </p:stCondLst>
                                  <p:childTnLst>
                                    <p:set>
                                      <p:cBhvr>
                                        <p:cTn id="88" dur="1" fill="hold">
                                          <p:stCondLst>
                                            <p:cond delay="0"/>
                                          </p:stCondLst>
                                        </p:cTn>
                                        <p:tgtEl>
                                          <p:spTgt spid="28"/>
                                        </p:tgtEl>
                                        <p:attrNameLst>
                                          <p:attrName>style.visibility</p:attrName>
                                        </p:attrNameLst>
                                      </p:cBhvr>
                                      <p:to>
                                        <p:strVal val="visible"/>
                                      </p:to>
                                    </p:set>
                                    <p:animEffect transition="in" filter="wipe(down)">
                                      <p:cBhvr>
                                        <p:cTn id="89" dur="500"/>
                                        <p:tgtEl>
                                          <p:spTgt spid="28"/>
                                        </p:tgtEl>
                                      </p:cBhvr>
                                    </p:animEffect>
                                  </p:childTnLst>
                                </p:cTn>
                              </p:par>
                              <p:par>
                                <p:cTn id="90" presetID="1" presetClass="entr" presetSubtype="0" fill="hold" nodeType="withEffect">
                                  <p:stCondLst>
                                    <p:cond delay="0"/>
                                  </p:stCondLst>
                                  <p:childTnLst>
                                    <p:set>
                                      <p:cBhvr>
                                        <p:cTn id="91" dur="1" fill="hold">
                                          <p:stCondLst>
                                            <p:cond delay="0"/>
                                          </p:stCondLst>
                                        </p:cTn>
                                        <p:tgtEl>
                                          <p:spTgt spid="11"/>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ldLvl="0" animBg="1"/>
      <p:bldP spid="13" grpId="0" animBg="1"/>
      <p:bldP spid="14" grpId="0" bldLvl="0" animBg="1"/>
      <p:bldP spid="15" grpId="0" animBg="1"/>
      <p:bldP spid="16" grpId="0" bldLvl="0" animBg="1"/>
      <p:bldP spid="19" grpId="0" animBg="1"/>
      <p:bldP spid="20" grpId="0" bldLvl="0" animBg="1"/>
      <p:bldP spid="8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9" name="Straight Connector 78"/>
          <p:cNvCxnSpPr>
            <a:endCxn id="22" idx="3"/>
          </p:cNvCxnSpPr>
          <p:nvPr/>
        </p:nvCxnSpPr>
        <p:spPr>
          <a:xfrm flipH="1" flipV="1">
            <a:off x="10882867" y="4156188"/>
            <a:ext cx="1297202" cy="527006"/>
          </a:xfrm>
          <a:prstGeom prst="line">
            <a:avLst/>
          </a:prstGeom>
          <a:ln w="28575">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flipV="1">
            <a:off x="1" y="4955559"/>
            <a:ext cx="1352549" cy="719005"/>
          </a:xfrm>
          <a:prstGeom prst="line">
            <a:avLst/>
          </a:prstGeom>
          <a:ln w="28575">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5367591" y="4457949"/>
            <a:ext cx="1577206" cy="1136471"/>
          </a:xfrm>
          <a:prstGeom prst="line">
            <a:avLst/>
          </a:prstGeom>
          <a:ln w="28575">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flipV="1">
            <a:off x="6980663" y="4388953"/>
            <a:ext cx="1801641" cy="991370"/>
          </a:xfrm>
          <a:prstGeom prst="line">
            <a:avLst/>
          </a:prstGeom>
          <a:ln w="28575">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8939272" y="4186135"/>
            <a:ext cx="1680503" cy="1101747"/>
          </a:xfrm>
          <a:prstGeom prst="line">
            <a:avLst/>
          </a:prstGeom>
          <a:ln w="28575">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flipV="1">
            <a:off x="3555177" y="4712119"/>
            <a:ext cx="1709825" cy="882300"/>
          </a:xfrm>
          <a:prstGeom prst="line">
            <a:avLst/>
          </a:prstGeom>
          <a:ln w="28575">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1488100" y="4632392"/>
            <a:ext cx="1778890" cy="962027"/>
          </a:xfrm>
          <a:prstGeom prst="line">
            <a:avLst/>
          </a:prstGeom>
          <a:ln w="28575">
            <a:solidFill>
              <a:srgbClr val="A6A6A6"/>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456543" y="131812"/>
            <a:ext cx="7278915" cy="706755"/>
          </a:xfrm>
          <a:prstGeom prst="rect">
            <a:avLst/>
          </a:prstGeom>
          <a:noFill/>
        </p:spPr>
        <p:txBody>
          <a:bodyPr wrap="square" rtlCol="0">
            <a:spAutoFit/>
          </a:bodyPr>
          <a:lstStyle/>
          <a:p>
            <a:pPr algn="ctr"/>
            <a:r>
              <a:rPr lang="en-US" sz="4000" dirty="0">
                <a:solidFill>
                  <a:schemeClr val="bg1">
                    <a:lumMod val="65000"/>
                  </a:schemeClr>
                </a:solidFill>
                <a:latin typeface="Tw Cen MT" panose="020B0602020104020603" pitchFamily="34" charset="0"/>
              </a:rPr>
              <a:t>F E A T U R E    S C A L I N G</a:t>
            </a:r>
            <a:endParaRPr lang="en-US" sz="4000" dirty="0">
              <a:solidFill>
                <a:schemeClr val="bg1">
                  <a:lumMod val="65000"/>
                </a:schemeClr>
              </a:solidFill>
              <a:latin typeface="Tw Cen MT" panose="020B0602020104020603" pitchFamily="34" charset="0"/>
            </a:endParaRPr>
          </a:p>
        </p:txBody>
      </p:sp>
      <p:grpSp>
        <p:nvGrpSpPr>
          <p:cNvPr id="5" name="Group 4"/>
          <p:cNvGrpSpPr/>
          <p:nvPr/>
        </p:nvGrpSpPr>
        <p:grpSpPr>
          <a:xfrm>
            <a:off x="5378756" y="878988"/>
            <a:ext cx="1434489" cy="190500"/>
            <a:chOff x="4679586" y="878988"/>
            <a:chExt cx="1434489" cy="190500"/>
          </a:xfrm>
        </p:grpSpPr>
        <p:sp>
          <p:nvSpPr>
            <p:cNvPr id="6" name="Oval 5"/>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Oval 1"/>
          <p:cNvSpPr/>
          <p:nvPr/>
        </p:nvSpPr>
        <p:spPr>
          <a:xfrm>
            <a:off x="1122113" y="5326491"/>
            <a:ext cx="588480" cy="588480"/>
          </a:xfrm>
          <a:prstGeom prst="ellipse">
            <a:avLst/>
          </a:prstGeom>
          <a:solidFill>
            <a:srgbClr val="EF3078"/>
          </a:solidFill>
          <a:ln>
            <a:noFill/>
          </a:ln>
          <a:effectLst>
            <a:outerShdw blurRad="762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224701" y="5297565"/>
            <a:ext cx="383303" cy="646331"/>
          </a:xfrm>
          <a:prstGeom prst="rect">
            <a:avLst/>
          </a:prstGeom>
          <a:noFill/>
          <a:effectLst>
            <a:outerShdw blurRad="63500" sx="105000" sy="105000" algn="ctr" rotWithShape="0">
              <a:prstClr val="black">
                <a:alpha val="40000"/>
              </a:prstClr>
            </a:outerShdw>
          </a:effectLst>
        </p:spPr>
        <p:txBody>
          <a:bodyPr wrap="square" rtlCol="0">
            <a:spAutoFit/>
          </a:bodyPr>
          <a:lstStyle/>
          <a:p>
            <a:pPr algn="ctr"/>
            <a:r>
              <a:rPr lang="en-US" sz="3600" b="1" dirty="0">
                <a:solidFill>
                  <a:srgbClr val="E3E3E3"/>
                </a:solidFill>
                <a:latin typeface="Tw Cen MT" panose="020B0602020104020603" pitchFamily="34" charset="0"/>
              </a:rPr>
              <a:t>1</a:t>
            </a:r>
            <a:endParaRPr lang="en-US" sz="3600" b="1" dirty="0">
              <a:solidFill>
                <a:srgbClr val="E3E3E3"/>
              </a:solidFill>
              <a:latin typeface="Tw Cen MT" panose="020B0602020104020603" pitchFamily="34" charset="0"/>
            </a:endParaRPr>
          </a:p>
        </p:txBody>
      </p:sp>
      <p:sp>
        <p:nvSpPr>
          <p:cNvPr id="13" name="Oval 12"/>
          <p:cNvSpPr/>
          <p:nvPr/>
        </p:nvSpPr>
        <p:spPr>
          <a:xfrm>
            <a:off x="3049114" y="4338153"/>
            <a:ext cx="588480" cy="588480"/>
          </a:xfrm>
          <a:prstGeom prst="ellipse">
            <a:avLst/>
          </a:prstGeom>
          <a:solidFill>
            <a:srgbClr val="03A1A4"/>
          </a:solidFill>
          <a:ln>
            <a:noFill/>
          </a:ln>
          <a:effectLst>
            <a:outerShdw blurRad="762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151702" y="4309227"/>
            <a:ext cx="383303" cy="646331"/>
          </a:xfrm>
          <a:prstGeom prst="rect">
            <a:avLst/>
          </a:prstGeom>
          <a:noFill/>
          <a:effectLst>
            <a:outerShdw blurRad="63500" sx="105000" sy="105000" algn="ctr" rotWithShape="0">
              <a:prstClr val="black">
                <a:alpha val="40000"/>
              </a:prstClr>
            </a:outerShdw>
          </a:effectLst>
        </p:spPr>
        <p:txBody>
          <a:bodyPr wrap="square" rtlCol="0">
            <a:spAutoFit/>
          </a:bodyPr>
          <a:lstStyle/>
          <a:p>
            <a:pPr algn="ctr"/>
            <a:r>
              <a:rPr lang="en-US" sz="3600" b="1" dirty="0">
                <a:solidFill>
                  <a:srgbClr val="E3E3E3"/>
                </a:solidFill>
                <a:latin typeface="Tw Cen MT" panose="020B0602020104020603" pitchFamily="34" charset="0"/>
              </a:rPr>
              <a:t>2</a:t>
            </a:r>
            <a:endParaRPr lang="en-US" sz="3600" b="1" dirty="0">
              <a:solidFill>
                <a:srgbClr val="E3E3E3"/>
              </a:solidFill>
              <a:latin typeface="Tw Cen MT" panose="020B0602020104020603" pitchFamily="34" charset="0"/>
            </a:endParaRPr>
          </a:p>
        </p:txBody>
      </p:sp>
      <p:sp>
        <p:nvSpPr>
          <p:cNvPr id="15" name="Oval 14"/>
          <p:cNvSpPr/>
          <p:nvPr/>
        </p:nvSpPr>
        <p:spPr>
          <a:xfrm>
            <a:off x="5001873" y="5287881"/>
            <a:ext cx="588480" cy="588480"/>
          </a:xfrm>
          <a:prstGeom prst="ellipse">
            <a:avLst/>
          </a:prstGeom>
          <a:solidFill>
            <a:srgbClr val="EE9524"/>
          </a:solidFill>
          <a:ln>
            <a:noFill/>
          </a:ln>
          <a:effectLst>
            <a:outerShdw blurRad="762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104461" y="5258955"/>
            <a:ext cx="383303" cy="646331"/>
          </a:xfrm>
          <a:prstGeom prst="rect">
            <a:avLst/>
          </a:prstGeom>
          <a:noFill/>
          <a:effectLst>
            <a:outerShdw blurRad="63500" sx="105000" sy="105000" algn="ctr" rotWithShape="0">
              <a:prstClr val="black">
                <a:alpha val="40000"/>
              </a:prstClr>
            </a:outerShdw>
          </a:effectLst>
        </p:spPr>
        <p:txBody>
          <a:bodyPr wrap="square" rtlCol="0">
            <a:spAutoFit/>
          </a:bodyPr>
          <a:lstStyle/>
          <a:p>
            <a:pPr algn="ctr"/>
            <a:r>
              <a:rPr lang="en-US" sz="3600" b="1" dirty="0">
                <a:solidFill>
                  <a:srgbClr val="E3E3E3"/>
                </a:solidFill>
                <a:latin typeface="Tw Cen MT" panose="020B0602020104020603" pitchFamily="34" charset="0"/>
              </a:rPr>
              <a:t>3</a:t>
            </a:r>
            <a:endParaRPr lang="en-US" sz="3600" b="1" dirty="0">
              <a:solidFill>
                <a:srgbClr val="E3E3E3"/>
              </a:solidFill>
              <a:latin typeface="Tw Cen MT" panose="020B0602020104020603" pitchFamily="34" charset="0"/>
            </a:endParaRPr>
          </a:p>
        </p:txBody>
      </p:sp>
      <p:sp>
        <p:nvSpPr>
          <p:cNvPr id="17" name="Oval 16"/>
          <p:cNvSpPr/>
          <p:nvPr/>
        </p:nvSpPr>
        <p:spPr>
          <a:xfrm>
            <a:off x="6708674" y="4094713"/>
            <a:ext cx="588480" cy="588480"/>
          </a:xfrm>
          <a:prstGeom prst="ellipse">
            <a:avLst/>
          </a:prstGeom>
          <a:solidFill>
            <a:srgbClr val="385723"/>
          </a:solidFill>
          <a:ln>
            <a:noFill/>
          </a:ln>
          <a:effectLst>
            <a:outerShdw blurRad="762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810973" y="4065787"/>
            <a:ext cx="383303" cy="646331"/>
          </a:xfrm>
          <a:prstGeom prst="rect">
            <a:avLst/>
          </a:prstGeom>
          <a:noFill/>
          <a:effectLst>
            <a:outerShdw blurRad="63500" sx="105000" sy="105000" algn="ctr" rotWithShape="0">
              <a:prstClr val="black">
                <a:alpha val="40000"/>
              </a:prstClr>
            </a:outerShdw>
          </a:effectLst>
        </p:spPr>
        <p:txBody>
          <a:bodyPr wrap="square" rtlCol="0">
            <a:spAutoFit/>
          </a:bodyPr>
          <a:lstStyle/>
          <a:p>
            <a:pPr algn="ctr"/>
            <a:r>
              <a:rPr lang="en-US" sz="3600" b="1" dirty="0">
                <a:solidFill>
                  <a:srgbClr val="E3E3E3"/>
                </a:solidFill>
                <a:latin typeface="Tw Cen MT" panose="020B0602020104020603" pitchFamily="34" charset="0"/>
              </a:rPr>
              <a:t>4</a:t>
            </a:r>
            <a:endParaRPr lang="en-US" sz="3600" b="1" dirty="0">
              <a:solidFill>
                <a:srgbClr val="E3E3E3"/>
              </a:solidFill>
              <a:latin typeface="Tw Cen MT" panose="020B0602020104020603" pitchFamily="34" charset="0"/>
            </a:endParaRPr>
          </a:p>
        </p:txBody>
      </p:sp>
      <p:sp>
        <p:nvSpPr>
          <p:cNvPr id="19" name="Oval 18"/>
          <p:cNvSpPr/>
          <p:nvPr/>
        </p:nvSpPr>
        <p:spPr>
          <a:xfrm>
            <a:off x="8522002" y="5086084"/>
            <a:ext cx="588480" cy="588480"/>
          </a:xfrm>
          <a:prstGeom prst="ellipse">
            <a:avLst/>
          </a:prstGeom>
          <a:solidFill>
            <a:srgbClr val="00B0F0"/>
          </a:solidFill>
          <a:ln>
            <a:noFill/>
          </a:ln>
          <a:effectLst>
            <a:outerShdw blurRad="762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8624590" y="5057158"/>
            <a:ext cx="383303" cy="646331"/>
          </a:xfrm>
          <a:prstGeom prst="rect">
            <a:avLst/>
          </a:prstGeom>
          <a:noFill/>
          <a:effectLst>
            <a:outerShdw blurRad="63500" sx="105000" sy="105000" algn="ctr" rotWithShape="0">
              <a:prstClr val="black">
                <a:alpha val="40000"/>
              </a:prstClr>
            </a:outerShdw>
          </a:effectLst>
        </p:spPr>
        <p:txBody>
          <a:bodyPr wrap="square" rtlCol="0">
            <a:spAutoFit/>
          </a:bodyPr>
          <a:lstStyle/>
          <a:p>
            <a:pPr algn="ctr"/>
            <a:r>
              <a:rPr lang="en-US" sz="3600" b="1" dirty="0">
                <a:solidFill>
                  <a:srgbClr val="E3E3E3"/>
                </a:solidFill>
                <a:latin typeface="Tw Cen MT" panose="020B0602020104020603" pitchFamily="34" charset="0"/>
              </a:rPr>
              <a:t>5</a:t>
            </a:r>
            <a:endParaRPr lang="en-US" sz="3600" b="1" dirty="0">
              <a:solidFill>
                <a:srgbClr val="E3E3E3"/>
              </a:solidFill>
              <a:latin typeface="Tw Cen MT" panose="020B0602020104020603" pitchFamily="34" charset="0"/>
            </a:endParaRPr>
          </a:p>
        </p:txBody>
      </p:sp>
      <p:sp>
        <p:nvSpPr>
          <p:cNvPr id="21" name="Oval 20"/>
          <p:cNvSpPr/>
          <p:nvPr/>
        </p:nvSpPr>
        <p:spPr>
          <a:xfrm>
            <a:off x="10396341" y="3861948"/>
            <a:ext cx="588480" cy="588480"/>
          </a:xfrm>
          <a:prstGeom prst="ellipse">
            <a:avLst/>
          </a:prstGeom>
          <a:solidFill>
            <a:srgbClr val="EF3078"/>
          </a:solidFill>
          <a:ln>
            <a:noFill/>
          </a:ln>
          <a:effectLst>
            <a:outerShdw blurRad="762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10498929" y="3833022"/>
            <a:ext cx="383303" cy="646331"/>
          </a:xfrm>
          <a:prstGeom prst="rect">
            <a:avLst/>
          </a:prstGeom>
          <a:noFill/>
          <a:effectLst>
            <a:outerShdw blurRad="63500" sx="105000" sy="105000" algn="ctr" rotWithShape="0">
              <a:prstClr val="black">
                <a:alpha val="40000"/>
              </a:prstClr>
            </a:outerShdw>
          </a:effectLst>
        </p:spPr>
        <p:txBody>
          <a:bodyPr wrap="square" rtlCol="0">
            <a:spAutoFit/>
          </a:bodyPr>
          <a:lstStyle/>
          <a:p>
            <a:pPr algn="ctr"/>
            <a:r>
              <a:rPr lang="en-US" sz="3600" b="1" dirty="0">
                <a:solidFill>
                  <a:srgbClr val="E3E3E3"/>
                </a:solidFill>
                <a:latin typeface="Tw Cen MT" panose="020B0602020104020603" pitchFamily="34" charset="0"/>
              </a:rPr>
              <a:t>6</a:t>
            </a:r>
            <a:endParaRPr lang="en-US" sz="3600" b="1" dirty="0">
              <a:solidFill>
                <a:srgbClr val="E3E3E3"/>
              </a:solidFill>
              <a:latin typeface="Tw Cen MT" panose="020B0602020104020603" pitchFamily="34" charset="0"/>
            </a:endParaRPr>
          </a:p>
        </p:txBody>
      </p:sp>
      <p:grpSp>
        <p:nvGrpSpPr>
          <p:cNvPr id="96" name="Group 95"/>
          <p:cNvGrpSpPr/>
          <p:nvPr/>
        </p:nvGrpSpPr>
        <p:grpSpPr>
          <a:xfrm>
            <a:off x="353240" y="3577827"/>
            <a:ext cx="2126507" cy="1640709"/>
            <a:chOff x="378640" y="3809602"/>
            <a:chExt cx="2126507" cy="1640709"/>
          </a:xfrm>
        </p:grpSpPr>
        <p:sp>
          <p:nvSpPr>
            <p:cNvPr id="83" name="TextBox 82"/>
            <p:cNvSpPr txBox="1"/>
            <p:nvPr/>
          </p:nvSpPr>
          <p:spPr>
            <a:xfrm>
              <a:off x="378640" y="3809602"/>
              <a:ext cx="2126507" cy="398780"/>
            </a:xfrm>
            <a:prstGeom prst="rect">
              <a:avLst/>
            </a:prstGeom>
            <a:noFill/>
          </p:spPr>
          <p:txBody>
            <a:bodyPr wrap="square" rtlCol="0">
              <a:spAutoFit/>
            </a:bodyPr>
            <a:lstStyle/>
            <a:p>
              <a:pPr algn="ctr"/>
              <a:r>
                <a:rPr lang="zh-CN" altLang="en-US" sz="2000" b="1" dirty="0">
                  <a:solidFill>
                    <a:srgbClr val="EF3078"/>
                  </a:solidFill>
                  <a:latin typeface="微软雅黑" panose="020B0503020204020204" charset="-122"/>
                  <a:ea typeface="微软雅黑" panose="020B0503020204020204" charset="-122"/>
                </a:rPr>
                <a:t>目的</a:t>
              </a:r>
              <a:endParaRPr lang="zh-CN" altLang="en-US" sz="2000" b="1" dirty="0">
                <a:solidFill>
                  <a:srgbClr val="EF3078"/>
                </a:solidFill>
                <a:latin typeface="微软雅黑" panose="020B0503020204020204" charset="-122"/>
                <a:ea typeface="微软雅黑" panose="020B0503020204020204" charset="-122"/>
              </a:endParaRPr>
            </a:p>
          </p:txBody>
        </p:sp>
        <p:sp>
          <p:nvSpPr>
            <p:cNvPr id="84" name="TextBox 83"/>
            <p:cNvSpPr txBox="1"/>
            <p:nvPr/>
          </p:nvSpPr>
          <p:spPr>
            <a:xfrm>
              <a:off x="378640" y="4128241"/>
              <a:ext cx="2126507" cy="1322070"/>
            </a:xfrm>
            <a:prstGeom prst="rect">
              <a:avLst/>
            </a:prstGeom>
            <a:noFill/>
          </p:spPr>
          <p:txBody>
            <a:bodyPr wrap="square" rtlCol="0">
              <a:spAutoFit/>
            </a:bodyPr>
            <a:lstStyle/>
            <a:p>
              <a:pPr algn="just"/>
              <a:r>
                <a:rPr lang="en-US" sz="1600" b="1" dirty="0">
                  <a:solidFill>
                    <a:srgbClr val="A6A6A6"/>
                  </a:solidFill>
                  <a:latin typeface="微软雅黑 Light" panose="020B0502040204020203" charset="-122"/>
                  <a:ea typeface="微软雅黑 Light" panose="020B0502040204020203" charset="-122"/>
                </a:rPr>
                <a:t>面对多维特征问题，要保证这些特征都具有相近的尺度，这将帮助梯度下降算法更快地收敛</a:t>
              </a:r>
              <a:endParaRPr lang="en-US" sz="1600" b="1" dirty="0">
                <a:solidFill>
                  <a:srgbClr val="A6A6A6"/>
                </a:solidFill>
                <a:latin typeface="微软雅黑 Light" panose="020B0502040204020203" charset="-122"/>
                <a:ea typeface="微软雅黑 Light" panose="020B0502040204020203" charset="-122"/>
              </a:endParaRPr>
            </a:p>
          </p:txBody>
        </p:sp>
      </p:grpSp>
      <p:grpSp>
        <p:nvGrpSpPr>
          <p:cNvPr id="97" name="Group 96"/>
          <p:cNvGrpSpPr/>
          <p:nvPr/>
        </p:nvGrpSpPr>
        <p:grpSpPr>
          <a:xfrm>
            <a:off x="2392952" y="3059048"/>
            <a:ext cx="2126507" cy="1394964"/>
            <a:chOff x="2281192" y="2835528"/>
            <a:chExt cx="2126507" cy="1394964"/>
          </a:xfrm>
        </p:grpSpPr>
        <p:sp>
          <p:nvSpPr>
            <p:cNvPr id="85" name="TextBox 84"/>
            <p:cNvSpPr txBox="1"/>
            <p:nvPr/>
          </p:nvSpPr>
          <p:spPr>
            <a:xfrm>
              <a:off x="2281192" y="2835528"/>
              <a:ext cx="2126507" cy="398780"/>
            </a:xfrm>
            <a:prstGeom prst="rect">
              <a:avLst/>
            </a:prstGeom>
            <a:noFill/>
          </p:spPr>
          <p:txBody>
            <a:bodyPr wrap="square" rtlCol="0">
              <a:spAutoFit/>
            </a:bodyPr>
            <a:lstStyle/>
            <a:p>
              <a:pPr algn="ctr"/>
              <a:r>
                <a:rPr lang="zh-CN" altLang="en-US" sz="2000" b="1" dirty="0">
                  <a:solidFill>
                    <a:srgbClr val="03A1A4"/>
                  </a:solidFill>
                  <a:latin typeface="微软雅黑" panose="020B0503020204020204" charset="-122"/>
                  <a:ea typeface="微软雅黑" panose="020B0503020204020204" charset="-122"/>
                </a:rPr>
                <a:t>方法</a:t>
              </a:r>
              <a:endParaRPr lang="zh-CN" altLang="en-US" sz="2000" b="1" dirty="0">
                <a:solidFill>
                  <a:srgbClr val="03A1A4"/>
                </a:solidFill>
                <a:latin typeface="微软雅黑" panose="020B0503020204020204" charset="-122"/>
                <a:ea typeface="微软雅黑" panose="020B0503020204020204" charset="-122"/>
              </a:endParaRPr>
            </a:p>
          </p:txBody>
        </p:sp>
        <p:sp>
          <p:nvSpPr>
            <p:cNvPr id="86" name="TextBox 85"/>
            <p:cNvSpPr txBox="1"/>
            <p:nvPr/>
          </p:nvSpPr>
          <p:spPr>
            <a:xfrm>
              <a:off x="2281192" y="3154167"/>
              <a:ext cx="2126507" cy="1076325"/>
            </a:xfrm>
            <a:prstGeom prst="rect">
              <a:avLst/>
            </a:prstGeom>
            <a:noFill/>
          </p:spPr>
          <p:txBody>
            <a:bodyPr wrap="square" rtlCol="0">
              <a:spAutoFit/>
            </a:bodyPr>
            <a:lstStyle/>
            <a:p>
              <a:pPr algn="just"/>
              <a:r>
                <a:rPr lang="zh-CN" altLang="en-US" sz="1600" b="1" dirty="0">
                  <a:solidFill>
                    <a:srgbClr val="A6A6A6"/>
                  </a:solidFill>
                  <a:latin typeface="微软雅黑 Light" panose="020B0502040204020203" charset="-122"/>
                  <a:ea typeface="微软雅黑 Light" panose="020B0502040204020203" charset="-122"/>
                  <a:cs typeface="微软雅黑 Light" panose="020B0502040204020203" charset="-122"/>
                </a:rPr>
                <a:t>将特征值均一化处理，将所有特征的尺度都尽量缩放到-1 到 1 之间</a:t>
              </a:r>
              <a:endParaRPr lang="zh-CN" altLang="en-US" sz="1600" b="1" dirty="0">
                <a:solidFill>
                  <a:srgbClr val="A6A6A6"/>
                </a:solidFill>
                <a:latin typeface="微软雅黑 Light" panose="020B0502040204020203" charset="-122"/>
                <a:ea typeface="微软雅黑 Light" panose="020B0502040204020203" charset="-122"/>
                <a:cs typeface="微软雅黑 Light" panose="020B0502040204020203" charset="-122"/>
              </a:endParaRPr>
            </a:p>
          </p:txBody>
        </p:sp>
      </p:grpSp>
      <p:grpSp>
        <p:nvGrpSpPr>
          <p:cNvPr id="101" name="Group 100"/>
          <p:cNvGrpSpPr/>
          <p:nvPr/>
        </p:nvGrpSpPr>
        <p:grpSpPr>
          <a:xfrm>
            <a:off x="5939592" y="3684261"/>
            <a:ext cx="2126507" cy="655824"/>
            <a:chOff x="5943402" y="2692391"/>
            <a:chExt cx="2126507" cy="655824"/>
          </a:xfrm>
        </p:grpSpPr>
        <p:sp>
          <p:nvSpPr>
            <p:cNvPr id="90" name="TextBox 89"/>
            <p:cNvSpPr txBox="1"/>
            <p:nvPr/>
          </p:nvSpPr>
          <p:spPr>
            <a:xfrm>
              <a:off x="5943402" y="2692391"/>
              <a:ext cx="2126507" cy="398780"/>
            </a:xfrm>
            <a:prstGeom prst="rect">
              <a:avLst/>
            </a:prstGeom>
            <a:noFill/>
          </p:spPr>
          <p:txBody>
            <a:bodyPr wrap="square" rtlCol="0">
              <a:spAutoFit/>
            </a:bodyPr>
            <a:lstStyle/>
            <a:p>
              <a:pPr algn="ctr"/>
              <a:r>
                <a:rPr lang="zh-CN" altLang="en-US" sz="2000" b="1" dirty="0">
                  <a:solidFill>
                    <a:srgbClr val="385723"/>
                  </a:solidFill>
                  <a:latin typeface="微软雅黑" panose="020B0503020204020204" charset="-122"/>
                  <a:ea typeface="微软雅黑" panose="020B0503020204020204" charset="-122"/>
                </a:rPr>
                <a:t>图示</a:t>
              </a:r>
              <a:endParaRPr lang="zh-CN" altLang="en-US" sz="2000" b="1" dirty="0">
                <a:solidFill>
                  <a:srgbClr val="385723"/>
                </a:solidFill>
                <a:latin typeface="微软雅黑" panose="020B0503020204020204" charset="-122"/>
                <a:ea typeface="微软雅黑" panose="020B0503020204020204" charset="-122"/>
              </a:endParaRPr>
            </a:p>
          </p:txBody>
        </p:sp>
        <p:sp>
          <p:nvSpPr>
            <p:cNvPr id="91" name="TextBox 90"/>
            <p:cNvSpPr txBox="1"/>
            <p:nvPr/>
          </p:nvSpPr>
          <p:spPr>
            <a:xfrm>
              <a:off x="5943402" y="3011030"/>
              <a:ext cx="2126507" cy="337185"/>
            </a:xfrm>
            <a:prstGeom prst="rect">
              <a:avLst/>
            </a:prstGeom>
            <a:noFill/>
          </p:spPr>
          <p:txBody>
            <a:bodyPr wrap="square" rtlCol="0">
              <a:spAutoFit/>
            </a:bodyPr>
            <a:lstStyle/>
            <a:p>
              <a:pPr algn="ctr"/>
              <a:endParaRPr lang="en-US" sz="1600" b="1" dirty="0">
                <a:solidFill>
                  <a:srgbClr val="A6A6A6"/>
                </a:solidFill>
                <a:latin typeface="Tw Cen MT" panose="020B0602020104020603" pitchFamily="34" charset="0"/>
              </a:endParaRPr>
            </a:p>
          </p:txBody>
        </p:sp>
      </p:grpSp>
      <p:grpSp>
        <p:nvGrpSpPr>
          <p:cNvPr id="102" name="Group 101"/>
          <p:cNvGrpSpPr/>
          <p:nvPr/>
        </p:nvGrpSpPr>
        <p:grpSpPr>
          <a:xfrm>
            <a:off x="7548245" y="5743575"/>
            <a:ext cx="2535555" cy="1148642"/>
            <a:chOff x="7742820" y="3644885"/>
            <a:chExt cx="2126507" cy="1148433"/>
          </a:xfrm>
        </p:grpSpPr>
        <p:sp>
          <p:nvSpPr>
            <p:cNvPr id="92" name="TextBox 91"/>
            <p:cNvSpPr txBox="1"/>
            <p:nvPr/>
          </p:nvSpPr>
          <p:spPr>
            <a:xfrm>
              <a:off x="7742820" y="3644885"/>
              <a:ext cx="2126507" cy="398707"/>
            </a:xfrm>
            <a:prstGeom prst="rect">
              <a:avLst/>
            </a:prstGeom>
            <a:noFill/>
          </p:spPr>
          <p:txBody>
            <a:bodyPr wrap="square" rtlCol="0">
              <a:spAutoFit/>
            </a:bodyPr>
            <a:lstStyle/>
            <a:p>
              <a:pPr algn="ctr"/>
              <a:r>
                <a:rPr lang="zh-CN" altLang="en-US" sz="2000" b="1" dirty="0">
                  <a:solidFill>
                    <a:srgbClr val="00B0F0"/>
                  </a:solidFill>
                  <a:latin typeface="微软雅黑" panose="020B0503020204020204" charset="-122"/>
                  <a:ea typeface="微软雅黑" panose="020B0503020204020204" charset="-122"/>
                </a:rPr>
                <a:t>多项式回归</a:t>
              </a:r>
              <a:endParaRPr lang="zh-CN" altLang="en-US" sz="2000" b="1" dirty="0">
                <a:solidFill>
                  <a:srgbClr val="00B0F0"/>
                </a:solidFill>
                <a:latin typeface="微软雅黑" panose="020B0503020204020204" charset="-122"/>
                <a:ea typeface="微软雅黑" panose="020B0503020204020204" charset="-122"/>
              </a:endParaRPr>
            </a:p>
          </p:txBody>
        </p:sp>
        <p:sp>
          <p:nvSpPr>
            <p:cNvPr id="93" name="TextBox 92"/>
            <p:cNvSpPr txBox="1"/>
            <p:nvPr/>
          </p:nvSpPr>
          <p:spPr>
            <a:xfrm>
              <a:off x="7742820" y="3963524"/>
              <a:ext cx="2126507" cy="829794"/>
            </a:xfrm>
            <a:prstGeom prst="rect">
              <a:avLst/>
            </a:prstGeom>
            <a:noFill/>
          </p:spPr>
          <p:txBody>
            <a:bodyPr wrap="square" rtlCol="0">
              <a:spAutoFit/>
            </a:bodyPr>
            <a:lstStyle/>
            <a:p>
              <a:pPr algn="just"/>
              <a:r>
                <a:rPr lang="en-US" sz="1600" b="1" dirty="0">
                  <a:solidFill>
                    <a:srgbClr val="A6A6A6"/>
                  </a:solidFill>
                  <a:latin typeface="Tw Cen MT" panose="020B0602020104020603" pitchFamily="34" charset="0"/>
                </a:rPr>
                <a:t>采用多项式回归模型，在运行梯度下降算法前，特征缩放非常有必要</a:t>
              </a:r>
              <a:endParaRPr lang="en-US" sz="1600" b="1" dirty="0">
                <a:solidFill>
                  <a:srgbClr val="A6A6A6"/>
                </a:solidFill>
                <a:latin typeface="Tw Cen MT" panose="020B0602020104020603" pitchFamily="34" charset="0"/>
              </a:endParaRPr>
            </a:p>
          </p:txBody>
        </p:sp>
      </p:grpSp>
      <p:graphicFrame>
        <p:nvGraphicFramePr>
          <p:cNvPr id="12" name="对象 11">
            <a:hlinkClick r:id="" action="ppaction://ole?verb="/>
          </p:cNvPr>
          <p:cNvGraphicFramePr>
            <a:graphicFrameLocks noChangeAspect="1"/>
          </p:cNvGraphicFramePr>
          <p:nvPr/>
        </p:nvGraphicFramePr>
        <p:xfrm>
          <a:off x="4351020" y="5910580"/>
          <a:ext cx="1239520" cy="641985"/>
        </p:xfrm>
        <a:graphic>
          <a:graphicData uri="http://schemas.openxmlformats.org/presentationml/2006/ole">
            <mc:AlternateContent xmlns:mc="http://schemas.openxmlformats.org/markup-compatibility/2006">
              <mc:Choice xmlns:v="urn:schemas-microsoft-com:vml" Requires="v">
                <p:oleObj spid="_x0000_s5121" name="" r:id="rId1" imgW="711200" imgH="368300" progId="Equation.KSEE3">
                  <p:embed/>
                </p:oleObj>
              </mc:Choice>
              <mc:Fallback>
                <p:oleObj name="" r:id="rId1" imgW="711200" imgH="368300" progId="Equation.KSEE3">
                  <p:embed/>
                  <p:pic>
                    <p:nvPicPr>
                      <p:cNvPr id="0" name="图片 5120"/>
                      <p:cNvPicPr/>
                      <p:nvPr/>
                    </p:nvPicPr>
                    <p:blipFill>
                      <a:blip r:embed="rId2"/>
                      <a:stretch>
                        <a:fillRect/>
                      </a:stretch>
                    </p:blipFill>
                    <p:spPr>
                      <a:xfrm>
                        <a:off x="4351020" y="5910580"/>
                        <a:ext cx="1239520" cy="641985"/>
                      </a:xfrm>
                      <a:prstGeom prst="rect">
                        <a:avLst/>
                      </a:prstGeom>
                    </p:spPr>
                  </p:pic>
                </p:oleObj>
              </mc:Fallback>
            </mc:AlternateContent>
          </a:graphicData>
        </a:graphic>
      </p:graphicFrame>
      <p:grpSp>
        <p:nvGrpSpPr>
          <p:cNvPr id="100" name="Group 99"/>
          <p:cNvGrpSpPr/>
          <p:nvPr/>
        </p:nvGrpSpPr>
        <p:grpSpPr>
          <a:xfrm rot="0">
            <a:off x="4210685" y="4768215"/>
            <a:ext cx="2126615" cy="655955"/>
            <a:chOff x="4246516" y="3872063"/>
            <a:chExt cx="2126507" cy="655824"/>
          </a:xfrm>
        </p:grpSpPr>
        <p:sp>
          <p:nvSpPr>
            <p:cNvPr id="87" name="TextBox 86"/>
            <p:cNvSpPr txBox="1"/>
            <p:nvPr/>
          </p:nvSpPr>
          <p:spPr>
            <a:xfrm>
              <a:off x="4246516" y="3872063"/>
              <a:ext cx="2126507" cy="398780"/>
            </a:xfrm>
            <a:prstGeom prst="rect">
              <a:avLst/>
            </a:prstGeom>
            <a:noFill/>
          </p:spPr>
          <p:txBody>
            <a:bodyPr wrap="square" rtlCol="0">
              <a:spAutoFit/>
            </a:bodyPr>
            <a:lstStyle/>
            <a:p>
              <a:pPr algn="ctr"/>
              <a:r>
                <a:rPr lang="zh-CN" altLang="en-US" sz="2000" b="1" dirty="0">
                  <a:solidFill>
                    <a:srgbClr val="EE9524"/>
                  </a:solidFill>
                  <a:latin typeface="微软雅黑" panose="020B0503020204020204" charset="-122"/>
                  <a:ea typeface="微软雅黑" panose="020B0503020204020204" charset="-122"/>
                </a:rPr>
                <a:t>均一化处理</a:t>
              </a:r>
              <a:endParaRPr lang="zh-CN" altLang="en-US" sz="2000" b="1" dirty="0">
                <a:solidFill>
                  <a:srgbClr val="EE9524"/>
                </a:solidFill>
                <a:latin typeface="微软雅黑" panose="020B0503020204020204" charset="-122"/>
                <a:ea typeface="微软雅黑" panose="020B0503020204020204" charset="-122"/>
              </a:endParaRPr>
            </a:p>
          </p:txBody>
        </p:sp>
        <p:sp>
          <p:nvSpPr>
            <p:cNvPr id="88" name="TextBox 87"/>
            <p:cNvSpPr txBox="1"/>
            <p:nvPr/>
          </p:nvSpPr>
          <p:spPr>
            <a:xfrm>
              <a:off x="4246516" y="4190702"/>
              <a:ext cx="2126507" cy="337185"/>
            </a:xfrm>
            <a:prstGeom prst="rect">
              <a:avLst/>
            </a:prstGeom>
            <a:noFill/>
          </p:spPr>
          <p:txBody>
            <a:bodyPr wrap="square" rtlCol="0">
              <a:spAutoFit/>
            </a:bodyPr>
            <a:lstStyle/>
            <a:p>
              <a:pPr algn="ctr"/>
              <a:endParaRPr lang="en-US" sz="1600" b="1" dirty="0">
                <a:solidFill>
                  <a:srgbClr val="A6A6A6"/>
                </a:solidFill>
                <a:latin typeface="Tw Cen MT" panose="020B0602020104020603" pitchFamily="34" charset="0"/>
              </a:endParaRPr>
            </a:p>
          </p:txBody>
        </p:sp>
      </p:grpSp>
      <mc:AlternateContent xmlns:mc="http://schemas.openxmlformats.org/markup-compatibility/2006">
        <mc:Choice xmlns:a14="http://schemas.microsoft.com/office/drawing/2010/main" Requires="a14">
          <p:sp>
            <p:nvSpPr>
              <p:cNvPr id="23" name="文本框 22"/>
              <p:cNvSpPr txBox="1"/>
              <p:nvPr/>
            </p:nvSpPr>
            <p:spPr>
              <a:xfrm>
                <a:off x="4351020" y="6029960"/>
                <a:ext cx="2447925" cy="829945"/>
              </a:xfrm>
              <a:prstGeom prst="rect">
                <a:avLst/>
              </a:prstGeom>
              <a:noFill/>
            </p:spPr>
            <p:txBody>
              <a:bodyPr wrap="square" rtlCol="0">
                <a:spAutoFit/>
              </a:bodyPr>
              <a:p>
                <a:r>
                  <a:rPr lang="en-US" altLang="zh-CN" sz="1600" b="1" dirty="0">
                    <a:solidFill>
                      <a:srgbClr val="A6A6A6"/>
                    </a:solidFill>
                    <a:latin typeface="微软雅黑 Light" panose="020B0502040204020203" charset="-122"/>
                    <a:ea typeface="微软雅黑 Light" panose="020B0502040204020203" charset="-122"/>
                    <a:cs typeface="微软雅黑 Light" panose="020B0502040204020203" charset="-122"/>
                  </a:rPr>
                  <a:t>                    </a:t>
                </a:r>
                <a:r>
                  <a:rPr lang="zh-CN" altLang="en-US" sz="1600" b="1" dirty="0">
                    <a:solidFill>
                      <a:srgbClr val="A6A6A6"/>
                    </a:solidFill>
                    <a:latin typeface="微软雅黑 Light" panose="020B0502040204020203" charset="-122"/>
                    <a:ea typeface="微软雅黑 Light" panose="020B0502040204020203" charset="-122"/>
                    <a:cs typeface="微软雅黑 Light" panose="020B0502040204020203" charset="-122"/>
                  </a:rPr>
                  <a:t>其中，</a:t>
                </a:r>
                <a14:m>
                  <m:oMath xmlns:m="http://schemas.openxmlformats.org/officeDocument/2006/math">
                    <m:sSub>
                      <m:sSubPr>
                        <m:ctrlPr>
                          <a:rPr lang="en-US" altLang="zh-CN" sz="1600" b="1" i="1" dirty="0">
                            <a:solidFill>
                              <a:srgbClr val="A6A6A6"/>
                            </a:solidFill>
                            <a:latin typeface="Cambria Math" panose="02040503050406030204" charset="0"/>
                            <a:ea typeface="微软雅黑 Light" panose="020B0502040204020203" charset="-122"/>
                            <a:cs typeface="Cambria Math" panose="02040503050406030204" charset="0"/>
                          </a:rPr>
                        </m:ctrlPr>
                      </m:sSubPr>
                      <m:e>
                        <m:r>
                          <a:rPr lang="en-US" altLang="zh-CN" sz="1600" b="1" i="1" dirty="0">
                            <a:solidFill>
                              <a:srgbClr val="A6A6A6"/>
                            </a:solidFill>
                            <a:latin typeface="Cambria Math" panose="02040503050406030204" charset="0"/>
                            <a:ea typeface="微软雅黑 Light" panose="020B0502040204020203" charset="-122"/>
                            <a:cs typeface="Cambria Math" panose="02040503050406030204" charset="0"/>
                          </a:rPr>
                          <m:t>𝝁</m:t>
                        </m:r>
                      </m:e>
                      <m:sub>
                        <m:r>
                          <a:rPr lang="en-US" altLang="zh-CN" sz="1600" b="1" i="1" dirty="0">
                            <a:solidFill>
                              <a:srgbClr val="A6A6A6"/>
                            </a:solidFill>
                            <a:latin typeface="Cambria Math" panose="02040503050406030204" charset="0"/>
                            <a:ea typeface="微软雅黑 Light" panose="020B0502040204020203" charset="-122"/>
                            <a:cs typeface="Cambria Math" panose="02040503050406030204" charset="0"/>
                          </a:rPr>
                          <m:t>𝒏</m:t>
                        </m:r>
                      </m:sub>
                    </m:sSub>
                  </m:oMath>
                </a14:m>
                <a:endParaRPr lang="en-US" altLang="zh-CN" sz="1600" b="1" i="1" dirty="0">
                  <a:solidFill>
                    <a:srgbClr val="A6A6A6"/>
                  </a:solidFill>
                  <a:latin typeface="Cambria Math" panose="02040503050406030204" charset="0"/>
                  <a:ea typeface="微软雅黑 Light" panose="020B0502040204020203" charset="-122"/>
                  <a:cs typeface="Cambria Math" panose="02040503050406030204" charset="0"/>
                </a:endParaRPr>
              </a:p>
              <a:p>
                <a:endParaRPr lang="zh-CN" altLang="en-US" sz="1600" dirty="0">
                  <a:solidFill>
                    <a:srgbClr val="A6A6A6"/>
                  </a:solidFill>
                  <a:latin typeface="Cambria Math" panose="02040503050406030204" charset="0"/>
                  <a:ea typeface="微软雅黑 Light" panose="020B0502040204020203" charset="-122"/>
                  <a:cs typeface="Cambria Math" panose="02040503050406030204" charset="0"/>
                </a:endParaRPr>
              </a:p>
              <a:p>
                <a:r>
                  <a:rPr lang="zh-CN" altLang="en-US" sz="1600" dirty="0">
                    <a:solidFill>
                      <a:srgbClr val="A6A6A6"/>
                    </a:solidFill>
                    <a:latin typeface="Cambria Math" panose="02040503050406030204" charset="0"/>
                    <a:ea typeface="微软雅黑 Light" panose="020B0502040204020203" charset="-122"/>
                    <a:cs typeface="Cambria Math" panose="02040503050406030204" charset="0"/>
                  </a:rPr>
                  <a:t>是平均值，</a:t>
                </a:r>
                <a14:m>
                  <m:oMath xmlns:m="http://schemas.openxmlformats.org/officeDocument/2006/math">
                    <m:sSub>
                      <m:sSubPr>
                        <m:ctrlPr>
                          <a:rPr lang="en-US" altLang="zh-CN" sz="1600" i="1" dirty="0">
                            <a:solidFill>
                              <a:srgbClr val="A6A6A6"/>
                            </a:solidFill>
                            <a:latin typeface="Cambria Math" panose="02040503050406030204" charset="0"/>
                            <a:ea typeface="微软雅黑 Light" panose="020B0502040204020203" charset="-122"/>
                            <a:cs typeface="Cambria Math" panose="02040503050406030204" charset="0"/>
                          </a:rPr>
                        </m:ctrlPr>
                      </m:sSubPr>
                      <m:e>
                        <m:r>
                          <a:rPr lang="en-US" altLang="zh-CN" sz="1600" i="1" dirty="0">
                            <a:solidFill>
                              <a:srgbClr val="A6A6A6"/>
                            </a:solidFill>
                            <a:latin typeface="Cambria Math" panose="02040503050406030204" charset="0"/>
                            <a:ea typeface="微软雅黑 Light" panose="020B0502040204020203" charset="-122"/>
                            <a:cs typeface="Cambria Math" panose="02040503050406030204" charset="0"/>
                          </a:rPr>
                          <m:t>𝑠</m:t>
                        </m:r>
                      </m:e>
                      <m:sub>
                        <m:r>
                          <a:rPr lang="en-US" altLang="zh-CN" sz="1600" i="1" dirty="0">
                            <a:solidFill>
                              <a:srgbClr val="A6A6A6"/>
                            </a:solidFill>
                            <a:latin typeface="Cambria Math" panose="02040503050406030204" charset="0"/>
                            <a:ea typeface="微软雅黑 Light" panose="020B0502040204020203" charset="-122"/>
                            <a:cs typeface="Cambria Math" panose="02040503050406030204" charset="0"/>
                          </a:rPr>
                          <m:t>𝑛</m:t>
                        </m:r>
                      </m:sub>
                    </m:sSub>
                  </m:oMath>
                </a14:m>
                <a:r>
                  <a:rPr lang="zh-CN" altLang="en-US" sz="1600" dirty="0">
                    <a:solidFill>
                      <a:srgbClr val="A6A6A6"/>
                    </a:solidFill>
                    <a:latin typeface="Cambria Math" panose="02040503050406030204" charset="0"/>
                    <a:ea typeface="微软雅黑 Light" panose="020B0502040204020203" charset="-122"/>
                    <a:cs typeface="Cambria Math" panose="02040503050406030204" charset="0"/>
                  </a:rPr>
                  <a:t>是标准差</a:t>
                </a:r>
                <a:endParaRPr lang="zh-CN" altLang="en-US" sz="1600" dirty="0">
                  <a:solidFill>
                    <a:srgbClr val="A6A6A6"/>
                  </a:solidFill>
                  <a:latin typeface="Cambria Math" panose="02040503050406030204" charset="0"/>
                  <a:ea typeface="微软雅黑 Light" panose="020B0502040204020203" charset="-122"/>
                  <a:cs typeface="Cambria Math" panose="02040503050406030204" charset="0"/>
                </a:endParaRPr>
              </a:p>
            </p:txBody>
          </p:sp>
        </mc:Choice>
        <mc:Fallback>
          <p:sp>
            <p:nvSpPr>
              <p:cNvPr id="23" name="文本框 22"/>
              <p:cNvSpPr txBox="1">
                <a:spLocks noRot="1" noChangeAspect="1" noMove="1" noResize="1" noEditPoints="1" noAdjustHandles="1" noChangeArrowheads="1" noChangeShapeType="1" noTextEdit="1"/>
              </p:cNvSpPr>
              <p:nvPr/>
            </p:nvSpPr>
            <p:spPr>
              <a:xfrm>
                <a:off x="4351020" y="6029960"/>
                <a:ext cx="2447925" cy="829945"/>
              </a:xfrm>
              <a:prstGeom prst="rect">
                <a:avLst/>
              </a:prstGeom>
              <a:blipFill rotWithShape="1">
                <a:blip r:embed="rId3"/>
                <a:stretch>
                  <a:fillRect/>
                </a:stretch>
              </a:blipFill>
            </p:spPr>
            <p:txBody>
              <a:bodyPr/>
              <a:lstStyle/>
              <a:p>
                <a:r>
                  <a:rPr lang="zh-CN" altLang="en-US">
                    <a:noFill/>
                  </a:rPr>
                  <a:t> </a:t>
                </a:r>
              </a:p>
            </p:txBody>
          </p:sp>
        </mc:Fallback>
      </mc:AlternateContent>
      <p:pic>
        <p:nvPicPr>
          <p:cNvPr id="26" name="图片 25"/>
          <p:cNvPicPr>
            <a:picLocks noChangeAspect="1"/>
          </p:cNvPicPr>
          <p:nvPr/>
        </p:nvPicPr>
        <p:blipFill>
          <a:blip r:embed="rId4"/>
          <a:stretch>
            <a:fillRect/>
          </a:stretch>
        </p:blipFill>
        <p:spPr>
          <a:xfrm>
            <a:off x="4507865" y="1089660"/>
            <a:ext cx="4726305" cy="2640330"/>
          </a:xfrm>
          <a:prstGeom prst="rect">
            <a:avLst/>
          </a:prstGeom>
        </p:spPr>
      </p:pic>
      <p:pic>
        <p:nvPicPr>
          <p:cNvPr id="11" name="图片 10"/>
          <p:cNvPicPr>
            <a:picLocks noChangeAspect="1"/>
          </p:cNvPicPr>
          <p:nvPr/>
        </p:nvPicPr>
        <p:blipFill>
          <a:blip r:embed="rId5"/>
          <a:stretch>
            <a:fillRect/>
          </a:stretch>
        </p:blipFill>
        <p:spPr>
          <a:xfrm>
            <a:off x="8777605" y="3335020"/>
            <a:ext cx="3427095" cy="16821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wipe(left)">
                                      <p:cBhvr>
                                        <p:cTn id="7" dur="500"/>
                                        <p:tgtEl>
                                          <p:spTgt spid="67"/>
                                        </p:tgtEl>
                                      </p:cBhvr>
                                    </p:animEffect>
                                  </p:childTnLst>
                                </p:cTn>
                              </p:par>
                              <p:par>
                                <p:cTn id="8" presetID="53" presetClass="entr" presetSubtype="16" fill="hold" grpId="0" nodeType="withEffect">
                                  <p:stCondLst>
                                    <p:cond delay="250"/>
                                  </p:stCondLst>
                                  <p:childTnLst>
                                    <p:set>
                                      <p:cBhvr>
                                        <p:cTn id="9" dur="1" fill="hold">
                                          <p:stCondLst>
                                            <p:cond delay="0"/>
                                          </p:stCondLst>
                                        </p:cTn>
                                        <p:tgtEl>
                                          <p:spTgt spid="2"/>
                                        </p:tgtEl>
                                        <p:attrNameLst>
                                          <p:attrName>style.visibility</p:attrName>
                                        </p:attrNameLst>
                                      </p:cBhvr>
                                      <p:to>
                                        <p:strVal val="visible"/>
                                      </p:to>
                                    </p:set>
                                    <p:anim calcmode="lin" valueType="num">
                                      <p:cBhvr>
                                        <p:cTn id="10" dur="500" fill="hold"/>
                                        <p:tgtEl>
                                          <p:spTgt spid="2"/>
                                        </p:tgtEl>
                                        <p:attrNameLst>
                                          <p:attrName>ppt_w</p:attrName>
                                        </p:attrNameLst>
                                      </p:cBhvr>
                                      <p:tavLst>
                                        <p:tav tm="0">
                                          <p:val>
                                            <p:fltVal val="0"/>
                                          </p:val>
                                        </p:tav>
                                        <p:tav tm="100000">
                                          <p:val>
                                            <p:strVal val="#ppt_w"/>
                                          </p:val>
                                        </p:tav>
                                      </p:tavLst>
                                    </p:anim>
                                    <p:anim calcmode="lin" valueType="num">
                                      <p:cBhvr>
                                        <p:cTn id="11" dur="500" fill="hold"/>
                                        <p:tgtEl>
                                          <p:spTgt spid="2"/>
                                        </p:tgtEl>
                                        <p:attrNameLst>
                                          <p:attrName>ppt_h</p:attrName>
                                        </p:attrNameLst>
                                      </p:cBhvr>
                                      <p:tavLst>
                                        <p:tav tm="0">
                                          <p:val>
                                            <p:fltVal val="0"/>
                                          </p:val>
                                        </p:tav>
                                        <p:tav tm="100000">
                                          <p:val>
                                            <p:strVal val="#ppt_h"/>
                                          </p:val>
                                        </p:tav>
                                      </p:tavLst>
                                    </p:anim>
                                    <p:animEffect transition="in" filter="fade">
                                      <p:cBhvr>
                                        <p:cTn id="12" dur="500"/>
                                        <p:tgtEl>
                                          <p:spTgt spid="2"/>
                                        </p:tgtEl>
                                      </p:cBhvr>
                                    </p:animEffect>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Effect transition="in" filter="fade">
                                      <p:cBhvr>
                                        <p:cTn id="18" dur="500"/>
                                        <p:tgtEl>
                                          <p:spTgt spid="3"/>
                                        </p:tgtEl>
                                      </p:cBhvr>
                                    </p:animEffect>
                                  </p:childTnLst>
                                </p:cTn>
                              </p:par>
                            </p:childTnLst>
                          </p:cTn>
                        </p:par>
                        <p:par>
                          <p:cTn id="19" fill="hold">
                            <p:stCondLst>
                              <p:cond delay="1000"/>
                            </p:stCondLst>
                            <p:childTnLst>
                              <p:par>
                                <p:cTn id="20" presetID="53" presetClass="entr" presetSubtype="16" fill="hold" nodeType="afterEffect">
                                  <p:stCondLst>
                                    <p:cond delay="0"/>
                                  </p:stCondLst>
                                  <p:childTnLst>
                                    <p:set>
                                      <p:cBhvr>
                                        <p:cTn id="21" dur="1" fill="hold">
                                          <p:stCondLst>
                                            <p:cond delay="0"/>
                                          </p:stCondLst>
                                        </p:cTn>
                                        <p:tgtEl>
                                          <p:spTgt spid="96"/>
                                        </p:tgtEl>
                                        <p:attrNameLst>
                                          <p:attrName>style.visibility</p:attrName>
                                        </p:attrNameLst>
                                      </p:cBhvr>
                                      <p:to>
                                        <p:strVal val="visible"/>
                                      </p:to>
                                    </p:set>
                                    <p:anim calcmode="lin" valueType="num">
                                      <p:cBhvr>
                                        <p:cTn id="22" dur="500" fill="hold"/>
                                        <p:tgtEl>
                                          <p:spTgt spid="96"/>
                                        </p:tgtEl>
                                        <p:attrNameLst>
                                          <p:attrName>ppt_w</p:attrName>
                                        </p:attrNameLst>
                                      </p:cBhvr>
                                      <p:tavLst>
                                        <p:tav tm="0">
                                          <p:val>
                                            <p:fltVal val="0"/>
                                          </p:val>
                                        </p:tav>
                                        <p:tav tm="100000">
                                          <p:val>
                                            <p:strVal val="#ppt_w"/>
                                          </p:val>
                                        </p:tav>
                                      </p:tavLst>
                                    </p:anim>
                                    <p:anim calcmode="lin" valueType="num">
                                      <p:cBhvr>
                                        <p:cTn id="23" dur="500" fill="hold"/>
                                        <p:tgtEl>
                                          <p:spTgt spid="96"/>
                                        </p:tgtEl>
                                        <p:attrNameLst>
                                          <p:attrName>ppt_h</p:attrName>
                                        </p:attrNameLst>
                                      </p:cBhvr>
                                      <p:tavLst>
                                        <p:tav tm="0">
                                          <p:val>
                                            <p:fltVal val="0"/>
                                          </p:val>
                                        </p:tav>
                                        <p:tav tm="100000">
                                          <p:val>
                                            <p:strVal val="#ppt_h"/>
                                          </p:val>
                                        </p:tav>
                                      </p:tavLst>
                                    </p:anim>
                                    <p:animEffect transition="in" filter="fade">
                                      <p:cBhvr>
                                        <p:cTn id="24" dur="500"/>
                                        <p:tgtEl>
                                          <p:spTgt spid="96"/>
                                        </p:tgtEl>
                                      </p:cBhvr>
                                    </p:animEffect>
                                  </p:childTnLst>
                                </p:cTn>
                              </p:par>
                              <p:par>
                                <p:cTn id="25" presetID="22" presetClass="entr" presetSubtype="4" fill="hold" nodeType="withEffect">
                                  <p:stCondLst>
                                    <p:cond delay="250"/>
                                  </p:stCondLst>
                                  <p:childTnLst>
                                    <p:set>
                                      <p:cBhvr>
                                        <p:cTn id="26" dur="1" fill="hold">
                                          <p:stCondLst>
                                            <p:cond delay="0"/>
                                          </p:stCondLst>
                                        </p:cTn>
                                        <p:tgtEl>
                                          <p:spTgt spid="24"/>
                                        </p:tgtEl>
                                        <p:attrNameLst>
                                          <p:attrName>style.visibility</p:attrName>
                                        </p:attrNameLst>
                                      </p:cBhvr>
                                      <p:to>
                                        <p:strVal val="visible"/>
                                      </p:to>
                                    </p:set>
                                    <p:animEffect transition="in" filter="wipe(down)">
                                      <p:cBhvr>
                                        <p:cTn id="27" dur="500"/>
                                        <p:tgtEl>
                                          <p:spTgt spid="24"/>
                                        </p:tgtEl>
                                      </p:cBhvr>
                                    </p:animEffect>
                                  </p:childTnLst>
                                </p:cTn>
                              </p:par>
                              <p:par>
                                <p:cTn id="28" presetID="53" presetClass="entr" presetSubtype="16" fill="hold" grpId="0" nodeType="withEffect">
                                  <p:stCondLst>
                                    <p:cond delay="500"/>
                                  </p:stCondLst>
                                  <p:childTnLst>
                                    <p:set>
                                      <p:cBhvr>
                                        <p:cTn id="29" dur="1" fill="hold">
                                          <p:stCondLst>
                                            <p:cond delay="0"/>
                                          </p:stCondLst>
                                        </p:cTn>
                                        <p:tgtEl>
                                          <p:spTgt spid="13"/>
                                        </p:tgtEl>
                                        <p:attrNameLst>
                                          <p:attrName>style.visibility</p:attrName>
                                        </p:attrNameLst>
                                      </p:cBhvr>
                                      <p:to>
                                        <p:strVal val="visible"/>
                                      </p:to>
                                    </p:set>
                                    <p:anim calcmode="lin" valueType="num">
                                      <p:cBhvr>
                                        <p:cTn id="30" dur="500" fill="hold"/>
                                        <p:tgtEl>
                                          <p:spTgt spid="13"/>
                                        </p:tgtEl>
                                        <p:attrNameLst>
                                          <p:attrName>ppt_w</p:attrName>
                                        </p:attrNameLst>
                                      </p:cBhvr>
                                      <p:tavLst>
                                        <p:tav tm="0">
                                          <p:val>
                                            <p:fltVal val="0"/>
                                          </p:val>
                                        </p:tav>
                                        <p:tav tm="100000">
                                          <p:val>
                                            <p:strVal val="#ppt_w"/>
                                          </p:val>
                                        </p:tav>
                                      </p:tavLst>
                                    </p:anim>
                                    <p:anim calcmode="lin" valueType="num">
                                      <p:cBhvr>
                                        <p:cTn id="31" dur="500" fill="hold"/>
                                        <p:tgtEl>
                                          <p:spTgt spid="13"/>
                                        </p:tgtEl>
                                        <p:attrNameLst>
                                          <p:attrName>ppt_h</p:attrName>
                                        </p:attrNameLst>
                                      </p:cBhvr>
                                      <p:tavLst>
                                        <p:tav tm="0">
                                          <p:val>
                                            <p:fltVal val="0"/>
                                          </p:val>
                                        </p:tav>
                                        <p:tav tm="100000">
                                          <p:val>
                                            <p:strVal val="#ppt_h"/>
                                          </p:val>
                                        </p:tav>
                                      </p:tavLst>
                                    </p:anim>
                                    <p:animEffect transition="in" filter="fade">
                                      <p:cBhvr>
                                        <p:cTn id="32" dur="500"/>
                                        <p:tgtEl>
                                          <p:spTgt spid="13"/>
                                        </p:tgtEl>
                                      </p:cBhvr>
                                    </p:animEffect>
                                  </p:childTnLst>
                                </p:cTn>
                              </p:par>
                            </p:childTnLst>
                          </p:cTn>
                        </p:par>
                        <p:par>
                          <p:cTn id="33" fill="hold">
                            <p:stCondLst>
                              <p:cond delay="1500"/>
                            </p:stCondLst>
                            <p:childTnLst>
                              <p:par>
                                <p:cTn id="34" presetID="53" presetClass="entr" presetSubtype="16"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fltVal val="0"/>
                                          </p:val>
                                        </p:tav>
                                        <p:tav tm="100000">
                                          <p:val>
                                            <p:strVal val="#ppt_w"/>
                                          </p:val>
                                        </p:tav>
                                      </p:tavLst>
                                    </p:anim>
                                    <p:anim calcmode="lin" valueType="num">
                                      <p:cBhvr>
                                        <p:cTn id="37" dur="500" fill="hold"/>
                                        <p:tgtEl>
                                          <p:spTgt spid="14"/>
                                        </p:tgtEl>
                                        <p:attrNameLst>
                                          <p:attrName>ppt_h</p:attrName>
                                        </p:attrNameLst>
                                      </p:cBhvr>
                                      <p:tavLst>
                                        <p:tav tm="0">
                                          <p:val>
                                            <p:fltVal val="0"/>
                                          </p:val>
                                        </p:tav>
                                        <p:tav tm="100000">
                                          <p:val>
                                            <p:strVal val="#ppt_h"/>
                                          </p:val>
                                        </p:tav>
                                      </p:tavLst>
                                    </p:anim>
                                    <p:animEffect transition="in" filter="fade">
                                      <p:cBhvr>
                                        <p:cTn id="38" dur="500"/>
                                        <p:tgtEl>
                                          <p:spTgt spid="14"/>
                                        </p:tgtEl>
                                      </p:cBhvr>
                                    </p:animEffect>
                                  </p:childTnLst>
                                </p:cTn>
                              </p:par>
                              <p:par>
                                <p:cTn id="39" presetID="53" presetClass="entr" presetSubtype="16" fill="hold" nodeType="withEffect">
                                  <p:stCondLst>
                                    <p:cond delay="250"/>
                                  </p:stCondLst>
                                  <p:childTnLst>
                                    <p:set>
                                      <p:cBhvr>
                                        <p:cTn id="40" dur="1" fill="hold">
                                          <p:stCondLst>
                                            <p:cond delay="0"/>
                                          </p:stCondLst>
                                        </p:cTn>
                                        <p:tgtEl>
                                          <p:spTgt spid="97"/>
                                        </p:tgtEl>
                                        <p:attrNameLst>
                                          <p:attrName>style.visibility</p:attrName>
                                        </p:attrNameLst>
                                      </p:cBhvr>
                                      <p:to>
                                        <p:strVal val="visible"/>
                                      </p:to>
                                    </p:set>
                                    <p:anim calcmode="lin" valueType="num">
                                      <p:cBhvr>
                                        <p:cTn id="41" dur="500" fill="hold"/>
                                        <p:tgtEl>
                                          <p:spTgt spid="97"/>
                                        </p:tgtEl>
                                        <p:attrNameLst>
                                          <p:attrName>ppt_w</p:attrName>
                                        </p:attrNameLst>
                                      </p:cBhvr>
                                      <p:tavLst>
                                        <p:tav tm="0">
                                          <p:val>
                                            <p:fltVal val="0"/>
                                          </p:val>
                                        </p:tav>
                                        <p:tav tm="100000">
                                          <p:val>
                                            <p:strVal val="#ppt_w"/>
                                          </p:val>
                                        </p:tav>
                                      </p:tavLst>
                                    </p:anim>
                                    <p:anim calcmode="lin" valueType="num">
                                      <p:cBhvr>
                                        <p:cTn id="42" dur="500" fill="hold"/>
                                        <p:tgtEl>
                                          <p:spTgt spid="97"/>
                                        </p:tgtEl>
                                        <p:attrNameLst>
                                          <p:attrName>ppt_h</p:attrName>
                                        </p:attrNameLst>
                                      </p:cBhvr>
                                      <p:tavLst>
                                        <p:tav tm="0">
                                          <p:val>
                                            <p:fltVal val="0"/>
                                          </p:val>
                                        </p:tav>
                                        <p:tav tm="100000">
                                          <p:val>
                                            <p:strVal val="#ppt_h"/>
                                          </p:val>
                                        </p:tav>
                                      </p:tavLst>
                                    </p:anim>
                                    <p:animEffect transition="in" filter="fade">
                                      <p:cBhvr>
                                        <p:cTn id="43" dur="500"/>
                                        <p:tgtEl>
                                          <p:spTgt spid="97"/>
                                        </p:tgtEl>
                                      </p:cBhvr>
                                    </p:animEffect>
                                  </p:childTnLst>
                                </p:cTn>
                              </p:par>
                              <p:par>
                                <p:cTn id="44" presetID="22" presetClass="entr" presetSubtype="8" fill="hold" nodeType="withEffect">
                                  <p:stCondLst>
                                    <p:cond delay="500"/>
                                  </p:stCondLst>
                                  <p:childTnLst>
                                    <p:set>
                                      <p:cBhvr>
                                        <p:cTn id="45" dur="1" fill="hold">
                                          <p:stCondLst>
                                            <p:cond delay="0"/>
                                          </p:stCondLst>
                                        </p:cTn>
                                        <p:tgtEl>
                                          <p:spTgt spid="28"/>
                                        </p:tgtEl>
                                        <p:attrNameLst>
                                          <p:attrName>style.visibility</p:attrName>
                                        </p:attrNameLst>
                                      </p:cBhvr>
                                      <p:to>
                                        <p:strVal val="visible"/>
                                      </p:to>
                                    </p:set>
                                    <p:animEffect transition="in" filter="wipe(left)">
                                      <p:cBhvr>
                                        <p:cTn id="46" dur="500"/>
                                        <p:tgtEl>
                                          <p:spTgt spid="28"/>
                                        </p:tgtEl>
                                      </p:cBhvr>
                                    </p:animEffect>
                                  </p:childTnLst>
                                </p:cTn>
                              </p:par>
                              <p:par>
                                <p:cTn id="47" presetID="53" presetClass="entr" presetSubtype="16" fill="hold" grpId="0" nodeType="withEffect">
                                  <p:stCondLst>
                                    <p:cond delay="750"/>
                                  </p:stCondLst>
                                  <p:childTnLst>
                                    <p:set>
                                      <p:cBhvr>
                                        <p:cTn id="48" dur="1" fill="hold">
                                          <p:stCondLst>
                                            <p:cond delay="0"/>
                                          </p:stCondLst>
                                        </p:cTn>
                                        <p:tgtEl>
                                          <p:spTgt spid="15"/>
                                        </p:tgtEl>
                                        <p:attrNameLst>
                                          <p:attrName>style.visibility</p:attrName>
                                        </p:attrNameLst>
                                      </p:cBhvr>
                                      <p:to>
                                        <p:strVal val="visible"/>
                                      </p:to>
                                    </p:set>
                                    <p:anim calcmode="lin" valueType="num">
                                      <p:cBhvr>
                                        <p:cTn id="49" dur="500" fill="hold"/>
                                        <p:tgtEl>
                                          <p:spTgt spid="15"/>
                                        </p:tgtEl>
                                        <p:attrNameLst>
                                          <p:attrName>ppt_w</p:attrName>
                                        </p:attrNameLst>
                                      </p:cBhvr>
                                      <p:tavLst>
                                        <p:tav tm="0">
                                          <p:val>
                                            <p:fltVal val="0"/>
                                          </p:val>
                                        </p:tav>
                                        <p:tav tm="100000">
                                          <p:val>
                                            <p:strVal val="#ppt_w"/>
                                          </p:val>
                                        </p:tav>
                                      </p:tavLst>
                                    </p:anim>
                                    <p:anim calcmode="lin" valueType="num">
                                      <p:cBhvr>
                                        <p:cTn id="50" dur="500" fill="hold"/>
                                        <p:tgtEl>
                                          <p:spTgt spid="15"/>
                                        </p:tgtEl>
                                        <p:attrNameLst>
                                          <p:attrName>ppt_h</p:attrName>
                                        </p:attrNameLst>
                                      </p:cBhvr>
                                      <p:tavLst>
                                        <p:tav tm="0">
                                          <p:val>
                                            <p:fltVal val="0"/>
                                          </p:val>
                                        </p:tav>
                                        <p:tav tm="100000">
                                          <p:val>
                                            <p:strVal val="#ppt_h"/>
                                          </p:val>
                                        </p:tav>
                                      </p:tavLst>
                                    </p:anim>
                                    <p:animEffect transition="in" filter="fade">
                                      <p:cBhvr>
                                        <p:cTn id="51" dur="500"/>
                                        <p:tgtEl>
                                          <p:spTgt spid="15"/>
                                        </p:tgtEl>
                                      </p:cBhvr>
                                    </p:animEffect>
                                  </p:childTnLst>
                                </p:cTn>
                              </p:par>
                            </p:childTnLst>
                          </p:cTn>
                        </p:par>
                        <p:par>
                          <p:cTn id="52" fill="hold">
                            <p:stCondLst>
                              <p:cond delay="2000"/>
                            </p:stCondLst>
                            <p:childTnLst>
                              <p:par>
                                <p:cTn id="53" presetID="53" presetClass="entr" presetSubtype="16" fill="hold" grpId="0" nodeType="after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p:cTn id="55" dur="500" fill="hold"/>
                                        <p:tgtEl>
                                          <p:spTgt spid="16"/>
                                        </p:tgtEl>
                                        <p:attrNameLst>
                                          <p:attrName>ppt_w</p:attrName>
                                        </p:attrNameLst>
                                      </p:cBhvr>
                                      <p:tavLst>
                                        <p:tav tm="0">
                                          <p:val>
                                            <p:fltVal val="0"/>
                                          </p:val>
                                        </p:tav>
                                        <p:tav tm="100000">
                                          <p:val>
                                            <p:strVal val="#ppt_w"/>
                                          </p:val>
                                        </p:tav>
                                      </p:tavLst>
                                    </p:anim>
                                    <p:anim calcmode="lin" valueType="num">
                                      <p:cBhvr>
                                        <p:cTn id="56" dur="500" fill="hold"/>
                                        <p:tgtEl>
                                          <p:spTgt spid="16"/>
                                        </p:tgtEl>
                                        <p:attrNameLst>
                                          <p:attrName>ppt_h</p:attrName>
                                        </p:attrNameLst>
                                      </p:cBhvr>
                                      <p:tavLst>
                                        <p:tav tm="0">
                                          <p:val>
                                            <p:fltVal val="0"/>
                                          </p:val>
                                        </p:tav>
                                        <p:tav tm="100000">
                                          <p:val>
                                            <p:strVal val="#ppt_h"/>
                                          </p:val>
                                        </p:tav>
                                      </p:tavLst>
                                    </p:anim>
                                    <p:animEffect transition="in" filter="fade">
                                      <p:cBhvr>
                                        <p:cTn id="57" dur="500"/>
                                        <p:tgtEl>
                                          <p:spTgt spid="16"/>
                                        </p:tgtEl>
                                      </p:cBhvr>
                                    </p:animEffect>
                                  </p:childTnLst>
                                </p:cTn>
                              </p:par>
                              <p:par>
                                <p:cTn id="58" presetID="1" presetClass="entr" presetSubtype="0" fill="hold" nodeType="withEffect">
                                  <p:stCondLst>
                                    <p:cond delay="0"/>
                                  </p:stCondLst>
                                  <p:childTnLst>
                                    <p:set>
                                      <p:cBhvr>
                                        <p:cTn id="59" dur="1" fill="hold">
                                          <p:stCondLst>
                                            <p:cond delay="0"/>
                                          </p:stCondLst>
                                        </p:cTn>
                                        <p:tgtEl>
                                          <p:spTgt spid="12"/>
                                        </p:tgtEl>
                                        <p:attrNameLst>
                                          <p:attrName>style.visibility</p:attrName>
                                        </p:attrNameLst>
                                      </p:cBhvr>
                                      <p:to>
                                        <p:strVal val="visible"/>
                                      </p:to>
                                    </p:set>
                                  </p:childTnLst>
                                </p:cTn>
                              </p:par>
                              <p:par>
                                <p:cTn id="60" presetID="22" presetClass="entr" presetSubtype="4" fill="hold" nodeType="withEffect">
                                  <p:stCondLst>
                                    <p:cond delay="250"/>
                                  </p:stCondLst>
                                  <p:childTnLst>
                                    <p:set>
                                      <p:cBhvr>
                                        <p:cTn id="61" dur="1" fill="hold">
                                          <p:stCondLst>
                                            <p:cond delay="0"/>
                                          </p:stCondLst>
                                        </p:cTn>
                                        <p:tgtEl>
                                          <p:spTgt spid="39"/>
                                        </p:tgtEl>
                                        <p:attrNameLst>
                                          <p:attrName>style.visibility</p:attrName>
                                        </p:attrNameLst>
                                      </p:cBhvr>
                                      <p:to>
                                        <p:strVal val="visible"/>
                                      </p:to>
                                    </p:set>
                                    <p:animEffect transition="in" filter="wipe(down)">
                                      <p:cBhvr>
                                        <p:cTn id="62" dur="500"/>
                                        <p:tgtEl>
                                          <p:spTgt spid="39"/>
                                        </p:tgtEl>
                                      </p:cBhvr>
                                    </p:animEffect>
                                  </p:childTnLst>
                                </p:cTn>
                              </p:par>
                              <p:par>
                                <p:cTn id="63" presetID="1"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par>
                                <p:cTn id="65" presetID="53" presetClass="entr" presetSubtype="16" fill="hold" grpId="0" nodeType="withEffect">
                                  <p:stCondLst>
                                    <p:cond delay="500"/>
                                  </p:stCondLst>
                                  <p:childTnLst>
                                    <p:set>
                                      <p:cBhvr>
                                        <p:cTn id="66" dur="1" fill="hold">
                                          <p:stCondLst>
                                            <p:cond delay="0"/>
                                          </p:stCondLst>
                                        </p:cTn>
                                        <p:tgtEl>
                                          <p:spTgt spid="17"/>
                                        </p:tgtEl>
                                        <p:attrNameLst>
                                          <p:attrName>style.visibility</p:attrName>
                                        </p:attrNameLst>
                                      </p:cBhvr>
                                      <p:to>
                                        <p:strVal val="visible"/>
                                      </p:to>
                                    </p:set>
                                    <p:anim calcmode="lin" valueType="num">
                                      <p:cBhvr>
                                        <p:cTn id="67" dur="500" fill="hold"/>
                                        <p:tgtEl>
                                          <p:spTgt spid="17"/>
                                        </p:tgtEl>
                                        <p:attrNameLst>
                                          <p:attrName>ppt_w</p:attrName>
                                        </p:attrNameLst>
                                      </p:cBhvr>
                                      <p:tavLst>
                                        <p:tav tm="0">
                                          <p:val>
                                            <p:fltVal val="0"/>
                                          </p:val>
                                        </p:tav>
                                        <p:tav tm="100000">
                                          <p:val>
                                            <p:strVal val="#ppt_w"/>
                                          </p:val>
                                        </p:tav>
                                      </p:tavLst>
                                    </p:anim>
                                    <p:anim calcmode="lin" valueType="num">
                                      <p:cBhvr>
                                        <p:cTn id="68" dur="500" fill="hold"/>
                                        <p:tgtEl>
                                          <p:spTgt spid="17"/>
                                        </p:tgtEl>
                                        <p:attrNameLst>
                                          <p:attrName>ppt_h</p:attrName>
                                        </p:attrNameLst>
                                      </p:cBhvr>
                                      <p:tavLst>
                                        <p:tav tm="0">
                                          <p:val>
                                            <p:fltVal val="0"/>
                                          </p:val>
                                        </p:tav>
                                        <p:tav tm="100000">
                                          <p:val>
                                            <p:strVal val="#ppt_h"/>
                                          </p:val>
                                        </p:tav>
                                      </p:tavLst>
                                    </p:anim>
                                    <p:animEffect transition="in" filter="fade">
                                      <p:cBhvr>
                                        <p:cTn id="69" dur="500"/>
                                        <p:tgtEl>
                                          <p:spTgt spid="17"/>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 calcmode="lin" valueType="num">
                                      <p:cBhvr>
                                        <p:cTn id="72" dur="500" fill="hold"/>
                                        <p:tgtEl>
                                          <p:spTgt spid="18"/>
                                        </p:tgtEl>
                                        <p:attrNameLst>
                                          <p:attrName>ppt_w</p:attrName>
                                        </p:attrNameLst>
                                      </p:cBhvr>
                                      <p:tavLst>
                                        <p:tav tm="0">
                                          <p:val>
                                            <p:fltVal val="0"/>
                                          </p:val>
                                        </p:tav>
                                        <p:tav tm="100000">
                                          <p:val>
                                            <p:strVal val="#ppt_w"/>
                                          </p:val>
                                        </p:tav>
                                      </p:tavLst>
                                    </p:anim>
                                    <p:anim calcmode="lin" valueType="num">
                                      <p:cBhvr>
                                        <p:cTn id="73" dur="500" fill="hold"/>
                                        <p:tgtEl>
                                          <p:spTgt spid="18"/>
                                        </p:tgtEl>
                                        <p:attrNameLst>
                                          <p:attrName>ppt_h</p:attrName>
                                        </p:attrNameLst>
                                      </p:cBhvr>
                                      <p:tavLst>
                                        <p:tav tm="0">
                                          <p:val>
                                            <p:fltVal val="0"/>
                                          </p:val>
                                        </p:tav>
                                        <p:tav tm="100000">
                                          <p:val>
                                            <p:strVal val="#ppt_h"/>
                                          </p:val>
                                        </p:tav>
                                      </p:tavLst>
                                    </p:anim>
                                    <p:animEffect transition="in" filter="fade">
                                      <p:cBhvr>
                                        <p:cTn id="74" dur="500"/>
                                        <p:tgtEl>
                                          <p:spTgt spid="18"/>
                                        </p:tgtEl>
                                      </p:cBhvr>
                                    </p:animEffect>
                                  </p:childTnLst>
                                </p:cTn>
                              </p:par>
                            </p:childTnLst>
                          </p:cTn>
                        </p:par>
                        <p:par>
                          <p:cTn id="75" fill="hold">
                            <p:stCondLst>
                              <p:cond delay="2500"/>
                            </p:stCondLst>
                            <p:childTnLst>
                              <p:par>
                                <p:cTn id="76" presetID="53" presetClass="entr" presetSubtype="16" fill="hold" nodeType="afterEffect">
                                  <p:stCondLst>
                                    <p:cond delay="0"/>
                                  </p:stCondLst>
                                  <p:childTnLst>
                                    <p:set>
                                      <p:cBhvr>
                                        <p:cTn id="77" dur="1" fill="hold">
                                          <p:stCondLst>
                                            <p:cond delay="0"/>
                                          </p:stCondLst>
                                        </p:cTn>
                                        <p:tgtEl>
                                          <p:spTgt spid="101"/>
                                        </p:tgtEl>
                                        <p:attrNameLst>
                                          <p:attrName>style.visibility</p:attrName>
                                        </p:attrNameLst>
                                      </p:cBhvr>
                                      <p:to>
                                        <p:strVal val="visible"/>
                                      </p:to>
                                    </p:set>
                                    <p:anim calcmode="lin" valueType="num">
                                      <p:cBhvr>
                                        <p:cTn id="78" dur="500" fill="hold"/>
                                        <p:tgtEl>
                                          <p:spTgt spid="101"/>
                                        </p:tgtEl>
                                        <p:attrNameLst>
                                          <p:attrName>ppt_w</p:attrName>
                                        </p:attrNameLst>
                                      </p:cBhvr>
                                      <p:tavLst>
                                        <p:tav tm="0">
                                          <p:val>
                                            <p:fltVal val="0"/>
                                          </p:val>
                                        </p:tav>
                                        <p:tav tm="100000">
                                          <p:val>
                                            <p:strVal val="#ppt_w"/>
                                          </p:val>
                                        </p:tav>
                                      </p:tavLst>
                                    </p:anim>
                                    <p:anim calcmode="lin" valueType="num">
                                      <p:cBhvr>
                                        <p:cTn id="79" dur="500" fill="hold"/>
                                        <p:tgtEl>
                                          <p:spTgt spid="101"/>
                                        </p:tgtEl>
                                        <p:attrNameLst>
                                          <p:attrName>ppt_h</p:attrName>
                                        </p:attrNameLst>
                                      </p:cBhvr>
                                      <p:tavLst>
                                        <p:tav tm="0">
                                          <p:val>
                                            <p:fltVal val="0"/>
                                          </p:val>
                                        </p:tav>
                                        <p:tav tm="100000">
                                          <p:val>
                                            <p:strVal val="#ppt_h"/>
                                          </p:val>
                                        </p:tav>
                                      </p:tavLst>
                                    </p:anim>
                                    <p:animEffect transition="in" filter="fade">
                                      <p:cBhvr>
                                        <p:cTn id="80" dur="500"/>
                                        <p:tgtEl>
                                          <p:spTgt spid="101"/>
                                        </p:tgtEl>
                                      </p:cBhvr>
                                    </p:animEffect>
                                  </p:childTnLst>
                                </p:cTn>
                              </p:par>
                              <p:par>
                                <p:cTn id="81" presetID="22" presetClass="entr" presetSubtype="8" fill="hold" nodeType="withEffect">
                                  <p:stCondLst>
                                    <p:cond delay="250"/>
                                  </p:stCondLst>
                                  <p:childTnLst>
                                    <p:set>
                                      <p:cBhvr>
                                        <p:cTn id="82" dur="1" fill="hold">
                                          <p:stCondLst>
                                            <p:cond delay="0"/>
                                          </p:stCondLst>
                                        </p:cTn>
                                        <p:tgtEl>
                                          <p:spTgt spid="37"/>
                                        </p:tgtEl>
                                        <p:attrNameLst>
                                          <p:attrName>style.visibility</p:attrName>
                                        </p:attrNameLst>
                                      </p:cBhvr>
                                      <p:to>
                                        <p:strVal val="visible"/>
                                      </p:to>
                                    </p:set>
                                    <p:animEffect transition="in" filter="wipe(left)">
                                      <p:cBhvr>
                                        <p:cTn id="83" dur="500"/>
                                        <p:tgtEl>
                                          <p:spTgt spid="37"/>
                                        </p:tgtEl>
                                      </p:cBhvr>
                                    </p:animEffect>
                                  </p:childTnLst>
                                </p:cTn>
                              </p:par>
                            </p:childTnLst>
                          </p:cTn>
                        </p:par>
                        <p:par>
                          <p:cTn id="84" fill="hold">
                            <p:stCondLst>
                              <p:cond delay="3000"/>
                            </p:stCondLst>
                            <p:childTnLst>
                              <p:par>
                                <p:cTn id="85" presetID="12" presetClass="entr" presetSubtype="4" fill="hold" nodeType="afterEffect">
                                  <p:stCondLst>
                                    <p:cond delay="0"/>
                                  </p:stCondLst>
                                  <p:childTnLst>
                                    <p:set>
                                      <p:cBhvr>
                                        <p:cTn id="86" dur="1" fill="hold">
                                          <p:stCondLst>
                                            <p:cond delay="0"/>
                                          </p:stCondLst>
                                        </p:cTn>
                                        <p:tgtEl>
                                          <p:spTgt spid="26"/>
                                        </p:tgtEl>
                                        <p:attrNameLst>
                                          <p:attrName>style.visibility</p:attrName>
                                        </p:attrNameLst>
                                      </p:cBhvr>
                                      <p:to>
                                        <p:strVal val="visible"/>
                                      </p:to>
                                    </p:set>
                                    <p:anim calcmode="lin" valueType="num">
                                      <p:cBhvr additive="base">
                                        <p:cTn id="87" dur="500"/>
                                        <p:tgtEl>
                                          <p:spTgt spid="26"/>
                                        </p:tgtEl>
                                        <p:attrNameLst>
                                          <p:attrName>ppt_y</p:attrName>
                                        </p:attrNameLst>
                                      </p:cBhvr>
                                      <p:tavLst>
                                        <p:tav tm="0">
                                          <p:val>
                                            <p:strVal val="#ppt_y+#ppt_h*1.125000"/>
                                          </p:val>
                                        </p:tav>
                                        <p:tav tm="100000">
                                          <p:val>
                                            <p:strVal val="#ppt_y"/>
                                          </p:val>
                                        </p:tav>
                                      </p:tavLst>
                                    </p:anim>
                                    <p:animEffect transition="in" filter="wipe(up)">
                                      <p:cBhvr>
                                        <p:cTn id="88" dur="500"/>
                                        <p:tgtEl>
                                          <p:spTgt spid="26"/>
                                        </p:tgtEl>
                                      </p:cBhvr>
                                    </p:animEffect>
                                  </p:childTnLst>
                                </p:cTn>
                              </p:par>
                              <p:par>
                                <p:cTn id="89" presetID="53" presetClass="entr" presetSubtype="16" fill="hold" grpId="0" nodeType="withEffect">
                                  <p:stCondLst>
                                    <p:cond delay="500"/>
                                  </p:stCondLst>
                                  <p:childTnLst>
                                    <p:set>
                                      <p:cBhvr>
                                        <p:cTn id="90" dur="1" fill="hold">
                                          <p:stCondLst>
                                            <p:cond delay="0"/>
                                          </p:stCondLst>
                                        </p:cTn>
                                        <p:tgtEl>
                                          <p:spTgt spid="19"/>
                                        </p:tgtEl>
                                        <p:attrNameLst>
                                          <p:attrName>style.visibility</p:attrName>
                                        </p:attrNameLst>
                                      </p:cBhvr>
                                      <p:to>
                                        <p:strVal val="visible"/>
                                      </p:to>
                                    </p:set>
                                    <p:anim calcmode="lin" valueType="num">
                                      <p:cBhvr>
                                        <p:cTn id="91" dur="500" fill="hold"/>
                                        <p:tgtEl>
                                          <p:spTgt spid="19"/>
                                        </p:tgtEl>
                                        <p:attrNameLst>
                                          <p:attrName>ppt_w</p:attrName>
                                        </p:attrNameLst>
                                      </p:cBhvr>
                                      <p:tavLst>
                                        <p:tav tm="0">
                                          <p:val>
                                            <p:fltVal val="0"/>
                                          </p:val>
                                        </p:tav>
                                        <p:tav tm="100000">
                                          <p:val>
                                            <p:strVal val="#ppt_w"/>
                                          </p:val>
                                        </p:tav>
                                      </p:tavLst>
                                    </p:anim>
                                    <p:anim calcmode="lin" valueType="num">
                                      <p:cBhvr>
                                        <p:cTn id="92" dur="500" fill="hold"/>
                                        <p:tgtEl>
                                          <p:spTgt spid="19"/>
                                        </p:tgtEl>
                                        <p:attrNameLst>
                                          <p:attrName>ppt_h</p:attrName>
                                        </p:attrNameLst>
                                      </p:cBhvr>
                                      <p:tavLst>
                                        <p:tav tm="0">
                                          <p:val>
                                            <p:fltVal val="0"/>
                                          </p:val>
                                        </p:tav>
                                        <p:tav tm="100000">
                                          <p:val>
                                            <p:strVal val="#ppt_h"/>
                                          </p:val>
                                        </p:tav>
                                      </p:tavLst>
                                    </p:anim>
                                    <p:animEffect transition="in" filter="fade">
                                      <p:cBhvr>
                                        <p:cTn id="93" dur="500"/>
                                        <p:tgtEl>
                                          <p:spTgt spid="19"/>
                                        </p:tgtEl>
                                      </p:cBhvr>
                                    </p:animEffect>
                                  </p:childTnLst>
                                </p:cTn>
                              </p:par>
                            </p:childTnLst>
                          </p:cTn>
                        </p:par>
                        <p:par>
                          <p:cTn id="94" fill="hold">
                            <p:stCondLst>
                              <p:cond delay="3500"/>
                            </p:stCondLst>
                            <p:childTnLst>
                              <p:par>
                                <p:cTn id="95" presetID="53" presetClass="entr" presetSubtype="16" fill="hold" grpId="0" nodeType="afterEffect">
                                  <p:stCondLst>
                                    <p:cond delay="0"/>
                                  </p:stCondLst>
                                  <p:childTnLst>
                                    <p:set>
                                      <p:cBhvr>
                                        <p:cTn id="96" dur="1" fill="hold">
                                          <p:stCondLst>
                                            <p:cond delay="0"/>
                                          </p:stCondLst>
                                        </p:cTn>
                                        <p:tgtEl>
                                          <p:spTgt spid="20"/>
                                        </p:tgtEl>
                                        <p:attrNameLst>
                                          <p:attrName>style.visibility</p:attrName>
                                        </p:attrNameLst>
                                      </p:cBhvr>
                                      <p:to>
                                        <p:strVal val="visible"/>
                                      </p:to>
                                    </p:set>
                                    <p:anim calcmode="lin" valueType="num">
                                      <p:cBhvr>
                                        <p:cTn id="97" dur="500" fill="hold"/>
                                        <p:tgtEl>
                                          <p:spTgt spid="20"/>
                                        </p:tgtEl>
                                        <p:attrNameLst>
                                          <p:attrName>ppt_w</p:attrName>
                                        </p:attrNameLst>
                                      </p:cBhvr>
                                      <p:tavLst>
                                        <p:tav tm="0">
                                          <p:val>
                                            <p:fltVal val="0"/>
                                          </p:val>
                                        </p:tav>
                                        <p:tav tm="100000">
                                          <p:val>
                                            <p:strVal val="#ppt_w"/>
                                          </p:val>
                                        </p:tav>
                                      </p:tavLst>
                                    </p:anim>
                                    <p:anim calcmode="lin" valueType="num">
                                      <p:cBhvr>
                                        <p:cTn id="98" dur="500" fill="hold"/>
                                        <p:tgtEl>
                                          <p:spTgt spid="20"/>
                                        </p:tgtEl>
                                        <p:attrNameLst>
                                          <p:attrName>ppt_h</p:attrName>
                                        </p:attrNameLst>
                                      </p:cBhvr>
                                      <p:tavLst>
                                        <p:tav tm="0">
                                          <p:val>
                                            <p:fltVal val="0"/>
                                          </p:val>
                                        </p:tav>
                                        <p:tav tm="100000">
                                          <p:val>
                                            <p:strVal val="#ppt_h"/>
                                          </p:val>
                                        </p:tav>
                                      </p:tavLst>
                                    </p:anim>
                                    <p:animEffect transition="in" filter="fade">
                                      <p:cBhvr>
                                        <p:cTn id="99" dur="500"/>
                                        <p:tgtEl>
                                          <p:spTgt spid="20"/>
                                        </p:tgtEl>
                                      </p:cBhvr>
                                    </p:animEffect>
                                  </p:childTnLst>
                                </p:cTn>
                              </p:par>
                            </p:childTnLst>
                          </p:cTn>
                        </p:par>
                        <p:par>
                          <p:cTn id="100" fill="hold">
                            <p:stCondLst>
                              <p:cond delay="4000"/>
                            </p:stCondLst>
                            <p:childTnLst>
                              <p:par>
                                <p:cTn id="101" presetID="53" presetClass="entr" presetSubtype="16" fill="hold" nodeType="afterEffect">
                                  <p:stCondLst>
                                    <p:cond delay="0"/>
                                  </p:stCondLst>
                                  <p:childTnLst>
                                    <p:set>
                                      <p:cBhvr>
                                        <p:cTn id="102" dur="1" fill="hold">
                                          <p:stCondLst>
                                            <p:cond delay="0"/>
                                          </p:stCondLst>
                                        </p:cTn>
                                        <p:tgtEl>
                                          <p:spTgt spid="102"/>
                                        </p:tgtEl>
                                        <p:attrNameLst>
                                          <p:attrName>style.visibility</p:attrName>
                                        </p:attrNameLst>
                                      </p:cBhvr>
                                      <p:to>
                                        <p:strVal val="visible"/>
                                      </p:to>
                                    </p:set>
                                    <p:anim calcmode="lin" valueType="num">
                                      <p:cBhvr>
                                        <p:cTn id="103" dur="500" fill="hold"/>
                                        <p:tgtEl>
                                          <p:spTgt spid="102"/>
                                        </p:tgtEl>
                                        <p:attrNameLst>
                                          <p:attrName>ppt_w</p:attrName>
                                        </p:attrNameLst>
                                      </p:cBhvr>
                                      <p:tavLst>
                                        <p:tav tm="0">
                                          <p:val>
                                            <p:fltVal val="0"/>
                                          </p:val>
                                        </p:tav>
                                        <p:tav tm="100000">
                                          <p:val>
                                            <p:strVal val="#ppt_w"/>
                                          </p:val>
                                        </p:tav>
                                      </p:tavLst>
                                    </p:anim>
                                    <p:anim calcmode="lin" valueType="num">
                                      <p:cBhvr>
                                        <p:cTn id="104" dur="500" fill="hold"/>
                                        <p:tgtEl>
                                          <p:spTgt spid="102"/>
                                        </p:tgtEl>
                                        <p:attrNameLst>
                                          <p:attrName>ppt_h</p:attrName>
                                        </p:attrNameLst>
                                      </p:cBhvr>
                                      <p:tavLst>
                                        <p:tav tm="0">
                                          <p:val>
                                            <p:fltVal val="0"/>
                                          </p:val>
                                        </p:tav>
                                        <p:tav tm="100000">
                                          <p:val>
                                            <p:strVal val="#ppt_h"/>
                                          </p:val>
                                        </p:tav>
                                      </p:tavLst>
                                    </p:anim>
                                    <p:animEffect transition="in" filter="fade">
                                      <p:cBhvr>
                                        <p:cTn id="105" dur="500"/>
                                        <p:tgtEl>
                                          <p:spTgt spid="102"/>
                                        </p:tgtEl>
                                      </p:cBhvr>
                                    </p:animEffect>
                                  </p:childTnLst>
                                </p:cTn>
                              </p:par>
                            </p:childTnLst>
                          </p:cTn>
                        </p:par>
                        <p:par>
                          <p:cTn id="106" fill="hold">
                            <p:stCondLst>
                              <p:cond delay="4500"/>
                            </p:stCondLst>
                            <p:childTnLst>
                              <p:par>
                                <p:cTn id="107" presetID="12" presetClass="entr" presetSubtype="4" fill="hold" nodeType="afterEffect">
                                  <p:stCondLst>
                                    <p:cond delay="0"/>
                                  </p:stCondLst>
                                  <p:childTnLst>
                                    <p:set>
                                      <p:cBhvr>
                                        <p:cTn id="108" dur="1" fill="hold">
                                          <p:stCondLst>
                                            <p:cond delay="0"/>
                                          </p:stCondLst>
                                        </p:cTn>
                                        <p:tgtEl>
                                          <p:spTgt spid="11"/>
                                        </p:tgtEl>
                                        <p:attrNameLst>
                                          <p:attrName>style.visibility</p:attrName>
                                        </p:attrNameLst>
                                      </p:cBhvr>
                                      <p:to>
                                        <p:strVal val="visible"/>
                                      </p:to>
                                    </p:set>
                                    <p:anim calcmode="lin" valueType="num">
                                      <p:cBhvr additive="base">
                                        <p:cTn id="109" dur="500"/>
                                        <p:tgtEl>
                                          <p:spTgt spid="11"/>
                                        </p:tgtEl>
                                        <p:attrNameLst>
                                          <p:attrName>ppt_y</p:attrName>
                                        </p:attrNameLst>
                                      </p:cBhvr>
                                      <p:tavLst>
                                        <p:tav tm="0">
                                          <p:val>
                                            <p:strVal val="#ppt_y+#ppt_h*1.125000"/>
                                          </p:val>
                                        </p:tav>
                                        <p:tav tm="100000">
                                          <p:val>
                                            <p:strVal val="#ppt_y"/>
                                          </p:val>
                                        </p:tav>
                                      </p:tavLst>
                                    </p:anim>
                                    <p:animEffect transition="in" filter="wipe(up)">
                                      <p:cBhvr>
                                        <p:cTn id="110" dur="500"/>
                                        <p:tgtEl>
                                          <p:spTgt spid="11"/>
                                        </p:tgtEl>
                                      </p:cBhvr>
                                    </p:animEffect>
                                  </p:childTnLst>
                                </p:cTn>
                              </p:par>
                              <p:par>
                                <p:cTn id="111" presetID="1" presetClass="entr" presetSubtype="0" fill="hold" nodeType="withEffect">
                                  <p:stCondLst>
                                    <p:cond delay="0"/>
                                  </p:stCondLst>
                                  <p:childTnLst>
                                    <p:set>
                                      <p:cBhvr>
                                        <p:cTn id="112" dur="1" fill="hold">
                                          <p:stCondLst>
                                            <p:cond delay="0"/>
                                          </p:stCondLst>
                                        </p:cTn>
                                        <p:tgtEl>
                                          <p:spTgt spid="100"/>
                                        </p:tgtEl>
                                        <p:attrNameLst>
                                          <p:attrName>style.visibility</p:attrName>
                                        </p:attrNameLst>
                                      </p:cBhvr>
                                      <p:to>
                                        <p:strVal val="visible"/>
                                      </p:to>
                                    </p:set>
                                  </p:childTnLst>
                                </p:cTn>
                              </p:par>
                              <p:par>
                                <p:cTn id="113" presetID="22" presetClass="entr" presetSubtype="8" fill="hold" nodeType="withEffect">
                                  <p:stCondLst>
                                    <p:cond delay="250"/>
                                  </p:stCondLst>
                                  <p:childTnLst>
                                    <p:set>
                                      <p:cBhvr>
                                        <p:cTn id="114" dur="1" fill="hold">
                                          <p:stCondLst>
                                            <p:cond delay="0"/>
                                          </p:stCondLst>
                                        </p:cTn>
                                        <p:tgtEl>
                                          <p:spTgt spid="31"/>
                                        </p:tgtEl>
                                        <p:attrNameLst>
                                          <p:attrName>style.visibility</p:attrName>
                                        </p:attrNameLst>
                                      </p:cBhvr>
                                      <p:to>
                                        <p:strVal val="visible"/>
                                      </p:to>
                                    </p:set>
                                    <p:animEffect transition="in" filter="wipe(left)">
                                      <p:cBhvr>
                                        <p:cTn id="115" dur="500"/>
                                        <p:tgtEl>
                                          <p:spTgt spid="31"/>
                                        </p:tgtEl>
                                      </p:cBhvr>
                                    </p:animEffect>
                                  </p:childTnLst>
                                </p:cTn>
                              </p:par>
                              <p:par>
                                <p:cTn id="116" presetID="53" presetClass="entr" presetSubtype="16" fill="hold" grpId="0" nodeType="withEffect">
                                  <p:stCondLst>
                                    <p:cond delay="500"/>
                                  </p:stCondLst>
                                  <p:childTnLst>
                                    <p:set>
                                      <p:cBhvr>
                                        <p:cTn id="117" dur="1" fill="hold">
                                          <p:stCondLst>
                                            <p:cond delay="0"/>
                                          </p:stCondLst>
                                        </p:cTn>
                                        <p:tgtEl>
                                          <p:spTgt spid="21"/>
                                        </p:tgtEl>
                                        <p:attrNameLst>
                                          <p:attrName>style.visibility</p:attrName>
                                        </p:attrNameLst>
                                      </p:cBhvr>
                                      <p:to>
                                        <p:strVal val="visible"/>
                                      </p:to>
                                    </p:set>
                                    <p:anim calcmode="lin" valueType="num">
                                      <p:cBhvr>
                                        <p:cTn id="118" dur="500" fill="hold"/>
                                        <p:tgtEl>
                                          <p:spTgt spid="21"/>
                                        </p:tgtEl>
                                        <p:attrNameLst>
                                          <p:attrName>ppt_w</p:attrName>
                                        </p:attrNameLst>
                                      </p:cBhvr>
                                      <p:tavLst>
                                        <p:tav tm="0">
                                          <p:val>
                                            <p:fltVal val="0"/>
                                          </p:val>
                                        </p:tav>
                                        <p:tav tm="100000">
                                          <p:val>
                                            <p:strVal val="#ppt_w"/>
                                          </p:val>
                                        </p:tav>
                                      </p:tavLst>
                                    </p:anim>
                                    <p:anim calcmode="lin" valueType="num">
                                      <p:cBhvr>
                                        <p:cTn id="119" dur="500" fill="hold"/>
                                        <p:tgtEl>
                                          <p:spTgt spid="21"/>
                                        </p:tgtEl>
                                        <p:attrNameLst>
                                          <p:attrName>ppt_h</p:attrName>
                                        </p:attrNameLst>
                                      </p:cBhvr>
                                      <p:tavLst>
                                        <p:tav tm="0">
                                          <p:val>
                                            <p:fltVal val="0"/>
                                          </p:val>
                                        </p:tav>
                                        <p:tav tm="100000">
                                          <p:val>
                                            <p:strVal val="#ppt_h"/>
                                          </p:val>
                                        </p:tav>
                                      </p:tavLst>
                                    </p:anim>
                                    <p:animEffect transition="in" filter="fade">
                                      <p:cBhvr>
                                        <p:cTn id="120" dur="500"/>
                                        <p:tgtEl>
                                          <p:spTgt spid="21"/>
                                        </p:tgtEl>
                                      </p:cBhvr>
                                    </p:animEffect>
                                  </p:childTnLst>
                                </p:cTn>
                              </p:par>
                            </p:childTnLst>
                          </p:cTn>
                        </p:par>
                        <p:par>
                          <p:cTn id="121" fill="hold">
                            <p:stCondLst>
                              <p:cond delay="5000"/>
                            </p:stCondLst>
                            <p:childTnLst>
                              <p:par>
                                <p:cTn id="122" presetID="53" presetClass="entr" presetSubtype="16" fill="hold" grpId="0" nodeType="afterEffect">
                                  <p:stCondLst>
                                    <p:cond delay="0"/>
                                  </p:stCondLst>
                                  <p:childTnLst>
                                    <p:set>
                                      <p:cBhvr>
                                        <p:cTn id="123" dur="1" fill="hold">
                                          <p:stCondLst>
                                            <p:cond delay="0"/>
                                          </p:stCondLst>
                                        </p:cTn>
                                        <p:tgtEl>
                                          <p:spTgt spid="22"/>
                                        </p:tgtEl>
                                        <p:attrNameLst>
                                          <p:attrName>style.visibility</p:attrName>
                                        </p:attrNameLst>
                                      </p:cBhvr>
                                      <p:to>
                                        <p:strVal val="visible"/>
                                      </p:to>
                                    </p:set>
                                    <p:anim calcmode="lin" valueType="num">
                                      <p:cBhvr>
                                        <p:cTn id="124" dur="500" fill="hold"/>
                                        <p:tgtEl>
                                          <p:spTgt spid="22"/>
                                        </p:tgtEl>
                                        <p:attrNameLst>
                                          <p:attrName>ppt_w</p:attrName>
                                        </p:attrNameLst>
                                      </p:cBhvr>
                                      <p:tavLst>
                                        <p:tav tm="0">
                                          <p:val>
                                            <p:fltVal val="0"/>
                                          </p:val>
                                        </p:tav>
                                        <p:tav tm="100000">
                                          <p:val>
                                            <p:strVal val="#ppt_w"/>
                                          </p:val>
                                        </p:tav>
                                      </p:tavLst>
                                    </p:anim>
                                    <p:anim calcmode="lin" valueType="num">
                                      <p:cBhvr>
                                        <p:cTn id="125" dur="500" fill="hold"/>
                                        <p:tgtEl>
                                          <p:spTgt spid="22"/>
                                        </p:tgtEl>
                                        <p:attrNameLst>
                                          <p:attrName>ppt_h</p:attrName>
                                        </p:attrNameLst>
                                      </p:cBhvr>
                                      <p:tavLst>
                                        <p:tav tm="0">
                                          <p:val>
                                            <p:fltVal val="0"/>
                                          </p:val>
                                        </p:tav>
                                        <p:tav tm="100000">
                                          <p:val>
                                            <p:strVal val="#ppt_h"/>
                                          </p:val>
                                        </p:tav>
                                      </p:tavLst>
                                    </p:anim>
                                    <p:animEffect transition="in" filter="fade">
                                      <p:cBhvr>
                                        <p:cTn id="126" dur="500"/>
                                        <p:tgtEl>
                                          <p:spTgt spid="22"/>
                                        </p:tgtEl>
                                      </p:cBhvr>
                                    </p:animEffect>
                                  </p:childTnLst>
                                </p:cTn>
                              </p:par>
                              <p:par>
                                <p:cTn id="127" presetID="22" presetClass="entr" presetSubtype="8" fill="hold" nodeType="withEffect">
                                  <p:stCondLst>
                                    <p:cond delay="250"/>
                                  </p:stCondLst>
                                  <p:childTnLst>
                                    <p:set>
                                      <p:cBhvr>
                                        <p:cTn id="128" dur="1" fill="hold">
                                          <p:stCondLst>
                                            <p:cond delay="0"/>
                                          </p:stCondLst>
                                        </p:cTn>
                                        <p:tgtEl>
                                          <p:spTgt spid="79"/>
                                        </p:tgtEl>
                                        <p:attrNameLst>
                                          <p:attrName>style.visibility</p:attrName>
                                        </p:attrNameLst>
                                      </p:cBhvr>
                                      <p:to>
                                        <p:strVal val="visible"/>
                                      </p:to>
                                    </p:set>
                                    <p:animEffect transition="in" filter="wipe(left)">
                                      <p:cBhvr>
                                        <p:cTn id="129"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13" grpId="0" bldLvl="0" animBg="1"/>
      <p:bldP spid="14" grpId="0" bldLvl="0" animBg="1"/>
      <p:bldP spid="15" grpId="0" bldLvl="0" animBg="1"/>
      <p:bldP spid="16" grpId="0" bldLvl="0" animBg="1"/>
      <p:bldP spid="17" grpId="0" bldLvl="0" animBg="1"/>
      <p:bldP spid="18" grpId="0" bldLvl="0" animBg="1"/>
      <p:bldP spid="19" grpId="0" bldLvl="0" animBg="1"/>
      <p:bldP spid="20" grpId="0" bldLvl="0" animBg="1"/>
      <p:bldP spid="21" grpId="0" bldLvl="0" animBg="1"/>
      <p:bldP spid="22" grpId="0" bldLvl="0" animBg="1"/>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56543" y="131812"/>
            <a:ext cx="7278915" cy="706755"/>
          </a:xfrm>
          <a:prstGeom prst="rect">
            <a:avLst/>
          </a:prstGeom>
          <a:noFill/>
        </p:spPr>
        <p:txBody>
          <a:bodyPr wrap="square" rtlCol="0">
            <a:spAutoFit/>
          </a:bodyPr>
          <a:lstStyle/>
          <a:p>
            <a:pPr algn="ctr"/>
            <a:r>
              <a:rPr lang="en-US" sz="4000" dirty="0">
                <a:solidFill>
                  <a:schemeClr val="bg1">
                    <a:lumMod val="65000"/>
                  </a:schemeClr>
                </a:solidFill>
                <a:latin typeface="Tw Cen MT" panose="020B0602020104020603" pitchFamily="34" charset="0"/>
              </a:rPr>
              <a:t>N O R M A L    E Q U A T I O N</a:t>
            </a:r>
            <a:endParaRPr lang="en-US" sz="4000" dirty="0">
              <a:solidFill>
                <a:schemeClr val="bg1">
                  <a:lumMod val="65000"/>
                </a:schemeClr>
              </a:solidFill>
              <a:latin typeface="Tw Cen MT" panose="020B0602020104020603" pitchFamily="34" charset="0"/>
            </a:endParaRPr>
          </a:p>
        </p:txBody>
      </p:sp>
      <p:grpSp>
        <p:nvGrpSpPr>
          <p:cNvPr id="5" name="Group 4"/>
          <p:cNvGrpSpPr/>
          <p:nvPr/>
        </p:nvGrpSpPr>
        <p:grpSpPr>
          <a:xfrm>
            <a:off x="5378756" y="878988"/>
            <a:ext cx="1434489" cy="190500"/>
            <a:chOff x="4679586" y="878988"/>
            <a:chExt cx="1434489" cy="190500"/>
          </a:xfrm>
        </p:grpSpPr>
        <p:sp>
          <p:nvSpPr>
            <p:cNvPr id="6" name="Oval 5"/>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p:cNvGrpSpPr/>
          <p:nvPr/>
        </p:nvGrpSpPr>
        <p:grpSpPr>
          <a:xfrm>
            <a:off x="764540" y="2830830"/>
            <a:ext cx="8758555" cy="1185545"/>
            <a:chOff x="764723" y="3420415"/>
            <a:chExt cx="9343164" cy="1185368"/>
          </a:xfrm>
        </p:grpSpPr>
        <p:sp>
          <p:nvSpPr>
            <p:cNvPr id="16" name="Oval 15"/>
            <p:cNvSpPr/>
            <p:nvPr/>
          </p:nvSpPr>
          <p:spPr>
            <a:xfrm>
              <a:off x="764723" y="3555165"/>
              <a:ext cx="662056" cy="662056"/>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435200" y="3420415"/>
              <a:ext cx="1555750" cy="368245"/>
            </a:xfrm>
            <a:prstGeom prst="rect">
              <a:avLst/>
            </a:prstGeom>
            <a:noFill/>
          </p:spPr>
          <p:txBody>
            <a:bodyPr wrap="square" rtlCol="0">
              <a:spAutoFit/>
            </a:bodyPr>
            <a:lstStyle/>
            <a:p>
              <a:r>
                <a:rPr lang="zh-CN" altLang="en-US" b="1" dirty="0">
                  <a:solidFill>
                    <a:srgbClr val="03A1A4"/>
                  </a:solidFill>
                  <a:latin typeface="微软雅黑" panose="020B0503020204020204" charset="-122"/>
                  <a:ea typeface="微软雅黑" panose="020B0503020204020204" charset="-122"/>
                </a:rPr>
                <a:t>不适用情况</a:t>
              </a:r>
              <a:endParaRPr lang="zh-CN" altLang="en-US" b="1" dirty="0">
                <a:solidFill>
                  <a:srgbClr val="03A1A4"/>
                </a:solidFill>
                <a:latin typeface="微软雅黑" panose="020B0503020204020204" charset="-122"/>
                <a:ea typeface="微软雅黑" panose="020B0503020204020204" charset="-122"/>
              </a:endParaRPr>
            </a:p>
          </p:txBody>
        </p:sp>
        <p:sp>
          <p:nvSpPr>
            <p:cNvPr id="19" name="TextBox 18"/>
            <p:cNvSpPr txBox="1"/>
            <p:nvPr/>
          </p:nvSpPr>
          <p:spPr>
            <a:xfrm>
              <a:off x="1435334" y="3702948"/>
              <a:ext cx="8672553" cy="902835"/>
            </a:xfrm>
            <a:prstGeom prst="rect">
              <a:avLst/>
            </a:prstGeom>
            <a:noFill/>
          </p:spPr>
          <p:txBody>
            <a:bodyPr wrap="square" rtlCol="0">
              <a:spAutoFit/>
            </a:bodyPr>
            <a:lstStyle/>
            <a:p>
              <a:pPr>
                <a:lnSpc>
                  <a:spcPct val="110000"/>
                </a:lnSpc>
              </a:pPr>
              <a:r>
                <a:rPr lang="zh-CN" altLang="en-US" sz="1600" dirty="0">
                  <a:solidFill>
                    <a:schemeClr val="tx1">
                      <a:lumMod val="75000"/>
                      <a:lumOff val="25000"/>
                    </a:schemeClr>
                  </a:solidFill>
                  <a:latin typeface="微软雅黑 Light" panose="020B0502040204020203" charset="-122"/>
                  <a:ea typeface="微软雅黑 Light" panose="020B0502040204020203" charset="-122"/>
                </a:rPr>
                <a:t>对于不可逆矩阵，不能使用正规方程求解</a:t>
              </a:r>
              <a:endParaRPr lang="zh-CN" altLang="en-US" sz="1600" dirty="0">
                <a:solidFill>
                  <a:schemeClr val="tx1">
                    <a:lumMod val="75000"/>
                    <a:lumOff val="25000"/>
                  </a:schemeClr>
                </a:solidFill>
                <a:latin typeface="微软雅黑 Light" panose="020B0502040204020203" charset="-122"/>
                <a:ea typeface="微软雅黑 Light" panose="020B0502040204020203" charset="-122"/>
              </a:endParaRPr>
            </a:p>
            <a:p>
              <a:pPr>
                <a:lnSpc>
                  <a:spcPct val="110000"/>
                </a:lnSpc>
              </a:pPr>
              <a:r>
                <a:rPr lang="zh-CN" altLang="en-US" sz="1600" dirty="0">
                  <a:solidFill>
                    <a:schemeClr val="tx1">
                      <a:lumMod val="75000"/>
                      <a:lumOff val="25000"/>
                    </a:schemeClr>
                  </a:solidFill>
                  <a:latin typeface="微软雅黑 Light" panose="020B0502040204020203" charset="-122"/>
                  <a:ea typeface="微软雅黑 Light" panose="020B0502040204020203" charset="-122"/>
                </a:rPr>
                <a:t>不可逆情况：特征之间不独立（同时包含英尺为单位的尺寸和米为单位的尺寸两个特征）；特征数量大于训练集的数量</a:t>
              </a:r>
              <a:endParaRPr lang="zh-CN" altLang="en-US" sz="1600" dirty="0">
                <a:solidFill>
                  <a:schemeClr val="tx1">
                    <a:lumMod val="75000"/>
                    <a:lumOff val="25000"/>
                  </a:schemeClr>
                </a:solidFill>
                <a:latin typeface="微软雅黑 Light" panose="020B0502040204020203" charset="-122"/>
                <a:ea typeface="微软雅黑 Light" panose="020B0502040204020203" charset="-122"/>
              </a:endParaRPr>
            </a:p>
          </p:txBody>
        </p:sp>
        <p:pic>
          <p:nvPicPr>
            <p:cNvPr id="21" name="Picture 2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22748" y="3713190"/>
              <a:ext cx="346006" cy="346006"/>
            </a:xfrm>
            <a:prstGeom prst="rect">
              <a:avLst/>
            </a:prstGeom>
          </p:spPr>
        </p:pic>
      </p:grpSp>
      <p:grpSp>
        <p:nvGrpSpPr>
          <p:cNvPr id="74" name="Group 73"/>
          <p:cNvGrpSpPr/>
          <p:nvPr/>
        </p:nvGrpSpPr>
        <p:grpSpPr>
          <a:xfrm>
            <a:off x="764723" y="4109156"/>
            <a:ext cx="8758555" cy="796806"/>
            <a:chOff x="764723" y="4698436"/>
            <a:chExt cx="8758555" cy="796806"/>
          </a:xfrm>
        </p:grpSpPr>
        <p:sp>
          <p:nvSpPr>
            <p:cNvPr id="22" name="Oval 21"/>
            <p:cNvSpPr/>
            <p:nvPr/>
          </p:nvSpPr>
          <p:spPr>
            <a:xfrm>
              <a:off x="764723" y="4833186"/>
              <a:ext cx="662056" cy="662056"/>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1435283" y="4698436"/>
              <a:ext cx="3942715" cy="368300"/>
            </a:xfrm>
            <a:prstGeom prst="rect">
              <a:avLst/>
            </a:prstGeom>
            <a:noFill/>
          </p:spPr>
          <p:txBody>
            <a:bodyPr wrap="square" rtlCol="0">
              <a:spAutoFit/>
            </a:bodyPr>
            <a:lstStyle/>
            <a:p>
              <a:r>
                <a:rPr lang="zh-CN" altLang="en-US" b="1" dirty="0">
                  <a:solidFill>
                    <a:srgbClr val="EE9524"/>
                  </a:solidFill>
                  <a:latin typeface="微软雅黑" panose="020B0503020204020204" charset="-122"/>
                  <a:ea typeface="微软雅黑" panose="020B0503020204020204" charset="-122"/>
                </a:rPr>
                <a:t>梯度下降与正规方程比较</a:t>
              </a:r>
              <a:endParaRPr lang="zh-CN" altLang="en-US" b="1" dirty="0">
                <a:solidFill>
                  <a:srgbClr val="EE9524"/>
                </a:solidFill>
                <a:latin typeface="微软雅黑" panose="020B0503020204020204" charset="-122"/>
                <a:ea typeface="微软雅黑" panose="020B0503020204020204" charset="-122"/>
              </a:endParaRPr>
            </a:p>
          </p:txBody>
        </p:sp>
        <p:sp>
          <p:nvSpPr>
            <p:cNvPr id="24" name="TextBox 23"/>
            <p:cNvSpPr txBox="1"/>
            <p:nvPr/>
          </p:nvSpPr>
          <p:spPr>
            <a:xfrm>
              <a:off x="1435283" y="4981011"/>
              <a:ext cx="8087995" cy="275590"/>
            </a:xfrm>
            <a:prstGeom prst="rect">
              <a:avLst/>
            </a:prstGeom>
            <a:noFill/>
          </p:spPr>
          <p:txBody>
            <a:bodyPr wrap="square" rtlCol="0">
              <a:spAutoFit/>
            </a:bodyPr>
            <a:lstStyle/>
            <a:p>
              <a:endParaRPr lang="en-US" sz="1200" dirty="0">
                <a:solidFill>
                  <a:schemeClr val="tx1">
                    <a:lumMod val="75000"/>
                    <a:lumOff val="25000"/>
                  </a:schemeClr>
                </a:solidFill>
                <a:latin typeface="Tw Cen MT" panose="020B0602020104020603" pitchFamily="34" charset="0"/>
              </a:endParaRPr>
            </a:p>
          </p:txBody>
        </p:sp>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553" y="4977083"/>
              <a:ext cx="398396" cy="398396"/>
            </a:xfrm>
            <a:prstGeom prst="rect">
              <a:avLst/>
            </a:prstGeom>
          </p:spPr>
        </p:pic>
      </p:grpSp>
      <p:grpSp>
        <p:nvGrpSpPr>
          <p:cNvPr id="12" name="组合 11"/>
          <p:cNvGrpSpPr/>
          <p:nvPr/>
        </p:nvGrpSpPr>
        <p:grpSpPr>
          <a:xfrm>
            <a:off x="764540" y="1553210"/>
            <a:ext cx="8521700" cy="963930"/>
            <a:chOff x="1204" y="2446"/>
            <a:chExt cx="13420" cy="1518"/>
          </a:xfrm>
        </p:grpSpPr>
        <p:grpSp>
          <p:nvGrpSpPr>
            <p:cNvPr id="71" name="Group 70"/>
            <p:cNvGrpSpPr/>
            <p:nvPr/>
          </p:nvGrpSpPr>
          <p:grpSpPr>
            <a:xfrm>
              <a:off x="1204" y="2446"/>
              <a:ext cx="13420" cy="1518"/>
              <a:chOff x="764723" y="2142394"/>
              <a:chExt cx="8521700" cy="963930"/>
            </a:xfrm>
          </p:grpSpPr>
          <p:sp>
            <p:nvSpPr>
              <p:cNvPr id="11" name="Oval 10"/>
              <p:cNvSpPr/>
              <p:nvPr/>
            </p:nvSpPr>
            <p:spPr>
              <a:xfrm>
                <a:off x="764723" y="2277144"/>
                <a:ext cx="662056" cy="662056"/>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554" y="2408975"/>
                <a:ext cx="398394" cy="398394"/>
              </a:xfrm>
              <a:prstGeom prst="rect">
                <a:avLst/>
              </a:prstGeom>
            </p:spPr>
          </p:pic>
          <p:sp>
            <p:nvSpPr>
              <p:cNvPr id="14" name="TextBox 13"/>
              <p:cNvSpPr txBox="1"/>
              <p:nvPr/>
            </p:nvSpPr>
            <p:spPr>
              <a:xfrm>
                <a:off x="1435200" y="2142394"/>
                <a:ext cx="1555750" cy="368300"/>
              </a:xfrm>
              <a:prstGeom prst="rect">
                <a:avLst/>
              </a:prstGeom>
              <a:noFill/>
            </p:spPr>
            <p:txBody>
              <a:bodyPr wrap="square" rtlCol="0">
                <a:spAutoFit/>
              </a:bodyPr>
              <a:lstStyle/>
              <a:p>
                <a:r>
                  <a:rPr lang="zh-CN" altLang="en-US" b="1" dirty="0">
                    <a:solidFill>
                      <a:srgbClr val="EF3078"/>
                    </a:solidFill>
                    <a:latin typeface="微软雅黑" panose="020B0503020204020204" charset="-122"/>
                    <a:ea typeface="微软雅黑" panose="020B0503020204020204" charset="-122"/>
                  </a:rPr>
                  <a:t>正规方程求解</a:t>
                </a:r>
                <a:endParaRPr lang="zh-CN" altLang="en-US" b="1" dirty="0">
                  <a:solidFill>
                    <a:srgbClr val="EF3078"/>
                  </a:solidFill>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15" name="TextBox 14"/>
                  <p:cNvSpPr txBox="1"/>
                  <p:nvPr/>
                </p:nvSpPr>
                <p:spPr>
                  <a:xfrm>
                    <a:off x="1435283" y="2424969"/>
                    <a:ext cx="7851140" cy="681355"/>
                  </a:xfrm>
                  <a:prstGeom prst="rect">
                    <a:avLst/>
                  </a:prstGeom>
                  <a:noFill/>
                </p:spPr>
                <p:txBody>
                  <a:bodyPr wrap="square" rtlCol="0">
                    <a:spAutoFit/>
                  </a:bodyPr>
                  <a:lstStyle/>
                  <a:p>
                    <a:pPr>
                      <a:lnSpc>
                        <a:spcPct val="120000"/>
                      </a:lnSpc>
                    </a:pPr>
                    <a:r>
                      <a:rPr lang="zh-CN" altLang="en-US" sz="1600" dirty="0">
                        <a:solidFill>
                          <a:schemeClr val="tx1">
                            <a:lumMod val="75000"/>
                            <a:lumOff val="25000"/>
                          </a:schemeClr>
                        </a:solidFill>
                        <a:latin typeface="微软雅黑 Light" panose="020B0502040204020203" charset="-122"/>
                        <a:ea typeface="微软雅黑 Light" panose="020B0502040204020203" charset="-122"/>
                      </a:rPr>
                      <a:t>通过求解方程</a:t>
                    </a:r>
                    <a:r>
                      <a:rPr lang="en-US" altLang="zh-CN" sz="1600" dirty="0">
                        <a:solidFill>
                          <a:schemeClr val="tx1">
                            <a:lumMod val="75000"/>
                            <a:lumOff val="25000"/>
                          </a:schemeClr>
                        </a:solidFill>
                        <a:latin typeface="微软雅黑 Light" panose="020B0502040204020203" charset="-122"/>
                        <a:ea typeface="微软雅黑 Light" panose="020B0502040204020203" charset="-122"/>
                      </a:rPr>
                      <a:t>                          </a:t>
                    </a:r>
                    <a:r>
                      <a:rPr lang="zh-CN" altLang="en-US" sz="1600" dirty="0">
                        <a:solidFill>
                          <a:schemeClr val="tx1">
                            <a:lumMod val="75000"/>
                            <a:lumOff val="25000"/>
                          </a:schemeClr>
                        </a:solidFill>
                        <a:latin typeface="微软雅黑 Light" panose="020B0502040204020203" charset="-122"/>
                        <a:ea typeface="微软雅黑 Light" panose="020B0502040204020203" charset="-122"/>
                      </a:rPr>
                      <a:t>找出使得代价函数最小的参数</a:t>
                    </a:r>
                    <a:endParaRPr lang="zh-CN" altLang="en-US" sz="1600" dirty="0">
                      <a:solidFill>
                        <a:schemeClr val="tx1">
                          <a:lumMod val="75000"/>
                          <a:lumOff val="25000"/>
                        </a:schemeClr>
                      </a:solidFill>
                      <a:latin typeface="微软雅黑 Light" panose="020B0502040204020203" charset="-122"/>
                      <a:ea typeface="微软雅黑 Light" panose="020B0502040204020203" charset="-122"/>
                    </a:endParaRPr>
                  </a:p>
                  <a:p>
                    <a:pPr>
                      <a:lnSpc>
                        <a:spcPct val="120000"/>
                      </a:lnSpc>
                    </a:pPr>
                    <a:r>
                      <a:rPr lang="zh-CN" altLang="en-US" sz="1600" dirty="0">
                        <a:solidFill>
                          <a:schemeClr val="tx1">
                            <a:lumMod val="75000"/>
                            <a:lumOff val="25000"/>
                          </a:schemeClr>
                        </a:solidFill>
                        <a:latin typeface="微软雅黑 Light" panose="020B0502040204020203" charset="-122"/>
                        <a:ea typeface="微软雅黑 Light" panose="020B0502040204020203" charset="-122"/>
                      </a:rPr>
                      <a:t>其中方程中</a:t>
                    </a:r>
                    <a14:m>
                      <m:oMath xmlns:m="http://schemas.openxmlformats.org/officeDocument/2006/math">
                        <m:r>
                          <a:rPr lang="en-US" altLang="zh-CN" sz="1600" i="1" dirty="0">
                            <a:solidFill>
                              <a:schemeClr val="tx1">
                                <a:lumMod val="75000"/>
                                <a:lumOff val="25000"/>
                              </a:schemeClr>
                            </a:solidFill>
                            <a:latin typeface="Cambria Math" panose="02040503050406030204" charset="0"/>
                            <a:ea typeface="微软雅黑 Light" panose="020B0502040204020203" charset="-122"/>
                            <a:cs typeface="Cambria Math" panose="02040503050406030204" charset="0"/>
                          </a:rPr>
                          <m:t>𝑋</m:t>
                        </m:r>
                        <m:r>
                          <a:rPr lang="en-US" altLang="zh-CN" sz="1600" i="1" dirty="0">
                            <a:solidFill>
                              <a:schemeClr val="tx1">
                                <a:lumMod val="75000"/>
                                <a:lumOff val="25000"/>
                              </a:schemeClr>
                            </a:solidFill>
                            <a:latin typeface="Cambria Math" panose="02040503050406030204" charset="0"/>
                            <a:ea typeface="微软雅黑 Light" panose="020B0502040204020203" charset="-122"/>
                            <a:cs typeface="Cambria Math" panose="02040503050406030204" charset="0"/>
                          </a:rPr>
                          <m:t> </m:t>
                        </m:r>
                      </m:oMath>
                    </a14:m>
                    <a:r>
                      <a:rPr lang="zh-CN" altLang="en-US" sz="1600" dirty="0">
                        <a:solidFill>
                          <a:schemeClr val="tx1">
                            <a:lumMod val="75000"/>
                            <a:lumOff val="25000"/>
                          </a:schemeClr>
                        </a:solidFill>
                        <a:latin typeface="微软雅黑 Light" panose="020B0502040204020203" charset="-122"/>
                        <a:ea typeface="微软雅黑 Light" panose="020B0502040204020203" charset="-122"/>
                      </a:rPr>
                      <a:t>为训练集特征矩阵，训练结果为向量</a:t>
                    </a:r>
                    <a:r>
                      <a:rPr lang="en-US" altLang="zh-CN" sz="1600" dirty="0">
                        <a:solidFill>
                          <a:schemeClr val="tx1">
                            <a:lumMod val="75000"/>
                            <a:lumOff val="25000"/>
                          </a:schemeClr>
                        </a:solidFill>
                        <a:latin typeface="微软雅黑 Light" panose="020B0502040204020203" charset="-122"/>
                        <a:ea typeface="微软雅黑 Light" panose="020B0502040204020203" charset="-122"/>
                      </a:rPr>
                      <a:t>y</a:t>
                    </a:r>
                    <a:endParaRPr lang="en-US" altLang="zh-CN" sz="1600" dirty="0">
                      <a:solidFill>
                        <a:schemeClr val="tx1">
                          <a:lumMod val="75000"/>
                          <a:lumOff val="25000"/>
                        </a:schemeClr>
                      </a:solidFill>
                      <a:latin typeface="微软雅黑 Light" panose="020B0502040204020203" charset="-122"/>
                      <a:ea typeface="微软雅黑 Light" panose="020B0502040204020203" charset="-122"/>
                    </a:endParaRPr>
                  </a:p>
                </p:txBody>
              </p:sp>
            </mc:Choice>
            <mc:Fallback>
              <p:sp>
                <p:nvSpPr>
                  <p:cNvPr id="15" name="TextBox 14"/>
                  <p:cNvSpPr txBox="1">
                    <a:spLocks noRot="1" noChangeAspect="1" noMove="1" noResize="1" noEditPoints="1" noAdjustHandles="1" noChangeArrowheads="1" noChangeShapeType="1" noTextEdit="1"/>
                  </p:cNvSpPr>
                  <p:nvPr/>
                </p:nvSpPr>
                <p:spPr>
                  <a:xfrm>
                    <a:off x="1435283" y="2424969"/>
                    <a:ext cx="7851140" cy="681355"/>
                  </a:xfrm>
                  <a:prstGeom prst="rect">
                    <a:avLst/>
                  </a:prstGeom>
                  <a:blipFill rotWithShape="1">
                    <a:blip r:embed="rId4"/>
                  </a:blipFill>
                </p:spPr>
                <p:txBody>
                  <a:bodyPr/>
                  <a:lstStyle/>
                  <a:p>
                    <a:r>
                      <a:rPr lang="zh-CN" altLang="en-US">
                        <a:noFill/>
                      </a:rPr>
                      <a:t> </a:t>
                    </a:r>
                  </a:p>
                </p:txBody>
              </p:sp>
            </mc:Fallback>
          </mc:AlternateContent>
        </p:grpSp>
        <p:graphicFrame>
          <p:nvGraphicFramePr>
            <p:cNvPr id="2" name="对象 1">
              <a:hlinkClick r:id="" action="ppaction://ole?verb="/>
            </p:cNvPr>
            <p:cNvGraphicFramePr>
              <a:graphicFrameLocks noChangeAspect="1"/>
            </p:cNvGraphicFramePr>
            <p:nvPr/>
          </p:nvGraphicFramePr>
          <p:xfrm>
            <a:off x="4399" y="2959"/>
            <a:ext cx="2291" cy="506"/>
          </p:xfrm>
          <a:graphic>
            <a:graphicData uri="http://schemas.openxmlformats.org/presentationml/2006/ole">
              <mc:AlternateContent xmlns:mc="http://schemas.openxmlformats.org/markup-compatibility/2006">
                <mc:Choice xmlns:v="urn:schemas-microsoft-com:vml" Requires="v">
                  <p:oleObj spid="_x0000_s1025" name="" r:id="rId5" imgW="977900" imgH="215900" progId="Equation.KSEE3">
                    <p:embed/>
                  </p:oleObj>
                </mc:Choice>
                <mc:Fallback>
                  <p:oleObj name="" r:id="rId5" imgW="977900" imgH="215900" progId="Equation.KSEE3">
                    <p:embed/>
                    <p:pic>
                      <p:nvPicPr>
                        <p:cNvPr id="0" name="图片 1024"/>
                        <p:cNvPicPr/>
                        <p:nvPr/>
                      </p:nvPicPr>
                      <p:blipFill>
                        <a:blip r:embed="rId6"/>
                        <a:stretch>
                          <a:fillRect/>
                        </a:stretch>
                      </p:blipFill>
                      <p:spPr>
                        <a:xfrm>
                          <a:off x="4399" y="2959"/>
                          <a:ext cx="2291" cy="506"/>
                        </a:xfrm>
                        <a:prstGeom prst="rect">
                          <a:avLst/>
                        </a:prstGeom>
                      </p:spPr>
                    </p:pic>
                  </p:oleObj>
                </mc:Fallback>
              </mc:AlternateContent>
            </a:graphicData>
          </a:graphic>
        </p:graphicFrame>
        <p:graphicFrame>
          <p:nvGraphicFramePr>
            <p:cNvPr id="3" name="对象 2">
              <a:hlinkClick r:id="" action="ppaction://ole?verb="/>
            </p:cNvPr>
            <p:cNvGraphicFramePr>
              <a:graphicFrameLocks noChangeAspect="1"/>
            </p:cNvGraphicFramePr>
            <p:nvPr/>
          </p:nvGraphicFramePr>
          <p:xfrm>
            <a:off x="11015" y="2754"/>
            <a:ext cx="1941" cy="987"/>
          </p:xfrm>
          <a:graphic>
            <a:graphicData uri="http://schemas.openxmlformats.org/presentationml/2006/ole">
              <mc:AlternateContent xmlns:mc="http://schemas.openxmlformats.org/markup-compatibility/2006">
                <mc:Choice xmlns:v="urn:schemas-microsoft-com:vml" Requires="v">
                  <p:oleObj spid="_x0000_s1026" name="" r:id="rId7" imgW="749300" imgH="381000" progId="Equation.KSEE3">
                    <p:embed/>
                  </p:oleObj>
                </mc:Choice>
                <mc:Fallback>
                  <p:oleObj name="" r:id="rId7" imgW="749300" imgH="381000" progId="Equation.KSEE3">
                    <p:embed/>
                    <p:pic>
                      <p:nvPicPr>
                        <p:cNvPr id="0" name="图片 1025"/>
                        <p:cNvPicPr/>
                        <p:nvPr/>
                      </p:nvPicPr>
                      <p:blipFill>
                        <a:blip r:embed="rId8"/>
                        <a:stretch>
                          <a:fillRect/>
                        </a:stretch>
                      </p:blipFill>
                      <p:spPr>
                        <a:xfrm>
                          <a:off x="11015" y="2754"/>
                          <a:ext cx="1941" cy="987"/>
                        </a:xfrm>
                        <a:prstGeom prst="rect">
                          <a:avLst/>
                        </a:prstGeom>
                      </p:spPr>
                    </p:pic>
                  </p:oleObj>
                </mc:Fallback>
              </mc:AlternateContent>
            </a:graphicData>
          </a:graphic>
        </p:graphicFrame>
      </p:grpSp>
      <mc:AlternateContent xmlns:mc="http://schemas.openxmlformats.org/markup-compatibility/2006" xmlns:a14="http://schemas.microsoft.com/office/drawing/2010/main">
        <mc:Choice Requires="a14">
          <p:graphicFrame>
            <p:nvGraphicFramePr>
              <p:cNvPr id="17" name="表格 16"/>
              <p:cNvGraphicFramePr/>
              <p:nvPr>
                <p:custDataLst>
                  <p:tags r:id="rId9"/>
                </p:custDataLst>
              </p:nvPr>
            </p:nvGraphicFramePr>
            <p:xfrm>
              <a:off x="1518285" y="4497705"/>
              <a:ext cx="8533130" cy="2387600"/>
            </p:xfrm>
            <a:graphic>
              <a:graphicData uri="http://schemas.openxmlformats.org/drawingml/2006/table">
                <a:tbl>
                  <a:tblPr firstRow="1" bandRow="1">
                    <a:tableStyleId>{C083E6E3-FA7D-4D7B-A595-EF9225AFEA82}</a:tableStyleId>
                  </a:tblPr>
                  <a:tblGrid>
                    <a:gridCol w="4266565"/>
                    <a:gridCol w="4266565"/>
                  </a:tblGrid>
                  <a:tr h="365760">
                    <a:tc>
                      <a:txBody>
                        <a:bodyPr/>
                        <a:p>
                          <a:pPr algn="ctr">
                            <a:buNone/>
                          </a:pPr>
                          <a:r>
                            <a:rPr lang="zh-CN" altLang="en-US">
                              <a:solidFill>
                                <a:schemeClr val="tx1"/>
                              </a:solidFill>
                              <a:latin typeface="微软雅黑 Light" panose="020B0502040204020203" charset="-122"/>
                              <a:ea typeface="微软雅黑 Light" panose="020B0502040204020203" charset="-122"/>
                            </a:rPr>
                            <a:t>梯度下降</a:t>
                          </a:r>
                          <a:endParaRPr lang="zh-CN" altLang="en-US">
                            <a:solidFill>
                              <a:schemeClr val="tx1"/>
                            </a:solidFill>
                            <a:latin typeface="微软雅黑 Light" panose="020B0502040204020203" charset="-122"/>
                            <a:ea typeface="微软雅黑 Light" panose="020B0502040204020203" charset="-122"/>
                          </a:endParaRPr>
                        </a:p>
                      </a:txBody>
                      <a:tcPr/>
                    </a:tc>
                    <a:tc>
                      <a:txBody>
                        <a:bodyPr/>
                        <a:p>
                          <a:pPr algn="ctr">
                            <a:buNone/>
                          </a:pPr>
                          <a:r>
                            <a:rPr lang="zh-CN" altLang="en-US">
                              <a:latin typeface="微软雅黑 Light" panose="020B0502040204020203" charset="-122"/>
                              <a:ea typeface="微软雅黑 Light" panose="020B0502040204020203" charset="-122"/>
                            </a:rPr>
                            <a:t>正规方程</a:t>
                          </a:r>
                          <a:endParaRPr lang="zh-CN" altLang="en-US">
                            <a:latin typeface="微软雅黑 Light" panose="020B0502040204020203" charset="-122"/>
                            <a:ea typeface="微软雅黑 Light" panose="020B0502040204020203" charset="-122"/>
                          </a:endParaRPr>
                        </a:p>
                      </a:txBody>
                      <a:tcPr/>
                    </a:tc>
                  </a:tr>
                  <a:tr h="365760">
                    <a:tc>
                      <a:txBody>
                        <a:bodyPr/>
                        <a:p>
                          <a:pPr algn="ctr">
                            <a:buNone/>
                          </a:pPr>
                          <a:r>
                            <a:rPr lang="zh-CN" altLang="en-US">
                              <a:latin typeface="微软雅黑 Light" panose="020B0502040204020203" charset="-122"/>
                              <a:ea typeface="微软雅黑 Light" panose="020B0502040204020203" charset="-122"/>
                            </a:rPr>
                            <a:t>需要选择学习率</a:t>
                          </a:r>
                          <a14:m>
                            <m:oMath xmlns:m="http://schemas.openxmlformats.org/officeDocument/2006/math">
                              <m:r>
                                <a:rPr lang="en-US" altLang="zh-CN" i="1">
                                  <a:latin typeface="Cambria Math" panose="02040503050406030204" charset="0"/>
                                  <a:ea typeface="MS Mincho" charset="0"/>
                                  <a:cs typeface="Cambria Math" panose="02040503050406030204" charset="0"/>
                                </a:rPr>
                                <m:t>𝛼</m:t>
                              </m:r>
                            </m:oMath>
                          </a14:m>
                          <a:endParaRPr lang="zh-CN" altLang="en-US">
                            <a:latin typeface="微软雅黑 Light" panose="020B0502040204020203" charset="-122"/>
                            <a:ea typeface="微软雅黑 Light" panose="020B0502040204020203" charset="-122"/>
                          </a:endParaRPr>
                        </a:p>
                      </a:txBody>
                      <a:tcPr/>
                    </a:tc>
                    <a:tc>
                      <a:txBody>
                        <a:bodyPr/>
                        <a:p>
                          <a:pPr algn="ctr">
                            <a:buNone/>
                          </a:pPr>
                          <a:r>
                            <a:rPr lang="zh-CN" altLang="en-US">
                              <a:latin typeface="微软雅黑 Light" panose="020B0502040204020203" charset="-122"/>
                              <a:ea typeface="微软雅黑 Light" panose="020B0502040204020203" charset="-122"/>
                            </a:rPr>
                            <a:t>不需要</a:t>
                          </a:r>
                          <a:r>
                            <a:rPr lang="zh-CN" altLang="en-US" sz="1800">
                              <a:latin typeface="微软雅黑 Light" panose="020B0502040204020203" charset="-122"/>
                              <a:ea typeface="微软雅黑 Light" panose="020B0502040204020203" charset="-122"/>
                              <a:sym typeface="+mn-ea"/>
                            </a:rPr>
                            <a:t>选择学习率</a:t>
                          </a:r>
                          <a14:m>
                            <m:oMath xmlns:m="http://schemas.openxmlformats.org/officeDocument/2006/math">
                              <m:r>
                                <a:rPr lang="en-US" altLang="zh-CN" sz="1800" i="1">
                                  <a:latin typeface="Cambria Math" panose="02040503050406030204" charset="0"/>
                                  <a:ea typeface="MS Mincho" charset="0"/>
                                  <a:cs typeface="Cambria Math" panose="02040503050406030204" charset="0"/>
                                </a:rPr>
                                <m:t>𝛼</m:t>
                              </m:r>
                            </m:oMath>
                          </a14:m>
                          <a:endParaRPr lang="zh-CN" altLang="en-US">
                            <a:latin typeface="微软雅黑 Light" panose="020B0502040204020203" charset="-122"/>
                            <a:ea typeface="微软雅黑 Light" panose="020B0502040204020203" charset="-122"/>
                          </a:endParaRPr>
                        </a:p>
                      </a:txBody>
                      <a:tcPr/>
                    </a:tc>
                  </a:tr>
                  <a:tr h="365760">
                    <a:tc>
                      <a:txBody>
                        <a:bodyPr/>
                        <a:p>
                          <a:pPr algn="ctr">
                            <a:buNone/>
                          </a:pPr>
                          <a:r>
                            <a:rPr lang="zh-CN" altLang="en-US">
                              <a:latin typeface="微软雅黑 Light" panose="020B0502040204020203" charset="-122"/>
                              <a:ea typeface="微软雅黑 Light" panose="020B0502040204020203" charset="-122"/>
                            </a:rPr>
                            <a:t>需要多次迭代</a:t>
                          </a:r>
                          <a:endParaRPr lang="zh-CN" altLang="en-US">
                            <a:latin typeface="微软雅黑 Light" panose="020B0502040204020203" charset="-122"/>
                            <a:ea typeface="微软雅黑 Light" panose="020B0502040204020203" charset="-122"/>
                          </a:endParaRPr>
                        </a:p>
                      </a:txBody>
                      <a:tcPr/>
                    </a:tc>
                    <a:tc>
                      <a:txBody>
                        <a:bodyPr/>
                        <a:p>
                          <a:pPr algn="ctr">
                            <a:buNone/>
                          </a:pPr>
                          <a:r>
                            <a:rPr lang="zh-CN" altLang="en-US">
                              <a:latin typeface="微软雅黑 Light" panose="020B0502040204020203" charset="-122"/>
                              <a:ea typeface="微软雅黑 Light" panose="020B0502040204020203" charset="-122"/>
                            </a:rPr>
                            <a:t>一次运算得出</a:t>
                          </a:r>
                          <a:endParaRPr lang="zh-CN" altLang="en-US">
                            <a:latin typeface="微软雅黑 Light" panose="020B0502040204020203" charset="-122"/>
                            <a:ea typeface="微软雅黑 Light" panose="020B0502040204020203" charset="-122"/>
                          </a:endParaRPr>
                        </a:p>
                      </a:txBody>
                      <a:tcPr/>
                    </a:tc>
                  </a:tr>
                  <a:tr h="650240">
                    <a:tc>
                      <a:txBody>
                        <a:bodyPr/>
                        <a:p>
                          <a:pPr algn="ctr">
                            <a:buNone/>
                          </a:pPr>
                          <a:r>
                            <a:rPr lang="zh-CN" altLang="en-US">
                              <a:latin typeface="微软雅黑 Light" panose="020B0502040204020203" charset="-122"/>
                              <a:ea typeface="微软雅黑 Light" panose="020B0502040204020203" charset="-122"/>
                              <a:cs typeface="微软雅黑 Light" panose="020B0502040204020203" charset="-122"/>
                            </a:rPr>
                            <a:t>当特征数量</a:t>
                          </a:r>
                          <a:r>
                            <a:rPr lang="en-US" altLang="zh-CN">
                              <a:latin typeface="微软雅黑 Light" panose="020B0502040204020203" charset="-122"/>
                              <a:ea typeface="微软雅黑 Light" panose="020B0502040204020203" charset="-122"/>
                              <a:cs typeface="微软雅黑 Light" panose="020B0502040204020203" charset="-122"/>
                            </a:rPr>
                            <a:t>n</a:t>
                          </a:r>
                          <a:r>
                            <a:rPr lang="zh-CN" altLang="en-US">
                              <a:latin typeface="微软雅黑 Light" panose="020B0502040204020203" charset="-122"/>
                              <a:ea typeface="微软雅黑 Light" panose="020B0502040204020203" charset="-122"/>
                              <a:cs typeface="微软雅黑 Light" panose="020B0502040204020203" charset="-122"/>
                            </a:rPr>
                            <a:t>大时也能较好适用</a:t>
                          </a:r>
                          <a:endParaRPr lang="zh-CN" altLang="en-US">
                            <a:latin typeface="微软雅黑 Light" panose="020B0502040204020203" charset="-122"/>
                            <a:ea typeface="微软雅黑 Light" panose="020B0502040204020203" charset="-122"/>
                            <a:cs typeface="微软雅黑 Light" panose="020B0502040204020203" charset="-122"/>
                          </a:endParaRPr>
                        </a:p>
                      </a:txBody>
                      <a:tcPr/>
                    </a:tc>
                    <a:tc>
                      <a:txBody>
                        <a:bodyPr/>
                        <a:p>
                          <a:pPr algn="ctr">
                            <a:buNone/>
                          </a:pPr>
                          <a:r>
                            <a:rPr lang="zh-CN" altLang="en-US" sz="1800">
                              <a:latin typeface="微软雅黑 Light" panose="020B0502040204020203" charset="-122"/>
                              <a:ea typeface="微软雅黑 Light" panose="020B0502040204020203" charset="-122"/>
                              <a:cs typeface="微软雅黑 Light" panose="020B0502040204020203" charset="-122"/>
                              <a:sym typeface="+mn-ea"/>
                            </a:rPr>
                            <a:t>特征数量</a:t>
                          </a:r>
                          <a:r>
                            <a:rPr lang="en-US" altLang="zh-CN" sz="1800">
                              <a:latin typeface="微软雅黑 Light" panose="020B0502040204020203" charset="-122"/>
                              <a:ea typeface="微软雅黑 Light" panose="020B0502040204020203" charset="-122"/>
                              <a:cs typeface="微软雅黑 Light" panose="020B0502040204020203" charset="-122"/>
                              <a:sym typeface="+mn-ea"/>
                            </a:rPr>
                            <a:t>n</a:t>
                          </a:r>
                          <a:r>
                            <a:rPr lang="zh-CN" altLang="en-US" sz="1800">
                              <a:latin typeface="微软雅黑 Light" panose="020B0502040204020203" charset="-122"/>
                              <a:ea typeface="微软雅黑 Light" panose="020B0502040204020203" charset="-122"/>
                              <a:cs typeface="微软雅黑 Light" panose="020B0502040204020203" charset="-122"/>
                              <a:sym typeface="+mn-ea"/>
                            </a:rPr>
                            <a:t>较大时，运算代价大，因为矩阵逆的计算时间复杂度为</a:t>
                          </a:r>
                          <a14:m>
                            <m:oMath xmlns:m="http://schemas.openxmlformats.org/officeDocument/2006/math">
                              <m:r>
                                <a:rPr lang="en-US" altLang="zh-CN" sz="1800" i="1">
                                  <a:latin typeface="Cambria Math" panose="02040503050406030204" charset="0"/>
                                  <a:ea typeface="微软雅黑 Light" panose="020B0502040204020203" charset="-122"/>
                                  <a:cs typeface="Cambria Math" panose="02040503050406030204" charset="0"/>
                                  <a:sym typeface="+mn-ea"/>
                                </a:rPr>
                                <m:t>𝑂</m:t>
                              </m:r>
                              <m:r>
                                <a:rPr lang="en-US" altLang="zh-CN" sz="1800" i="1">
                                  <a:latin typeface="Cambria Math" panose="02040503050406030204" charset="0"/>
                                  <a:ea typeface="MS Mincho" charset="0"/>
                                  <a:cs typeface="Cambria Math" panose="02040503050406030204" charset="0"/>
                                  <a:sym typeface="+mn-ea"/>
                                </a:rPr>
                                <m:t>(</m:t>
                              </m:r>
                              <m:sSup>
                                <m:sSupPr>
                                  <m:ctrlPr>
                                    <a:rPr lang="en-US" altLang="zh-CN" sz="1800" i="1">
                                      <a:latin typeface="Cambria Math" panose="02040503050406030204" charset="0"/>
                                      <a:ea typeface="微软雅黑 Light" panose="020B0502040204020203" charset="-122"/>
                                      <a:cs typeface="Cambria Math" panose="02040503050406030204" charset="0"/>
                                      <a:sym typeface="+mn-ea"/>
                                    </a:rPr>
                                  </m:ctrlPr>
                                </m:sSupPr>
                                <m:e>
                                  <m:r>
                                    <a:rPr lang="en-US" altLang="zh-CN" sz="1800" i="1">
                                      <a:latin typeface="Cambria Math" panose="02040503050406030204" charset="0"/>
                                      <a:ea typeface="微软雅黑 Light" panose="020B0502040204020203" charset="-122"/>
                                      <a:cs typeface="Cambria Math" panose="02040503050406030204" charset="0"/>
                                      <a:sym typeface="+mn-ea"/>
                                    </a:rPr>
                                    <m:t>𝑛</m:t>
                                  </m:r>
                                </m:e>
                                <m:sup>
                                  <m:r>
                                    <a:rPr lang="en-US" altLang="zh-CN" sz="1800" i="1">
                                      <a:latin typeface="Cambria Math" panose="02040503050406030204" charset="0"/>
                                      <a:ea typeface="MS Mincho" charset="0"/>
                                      <a:cs typeface="Cambria Math" panose="02040503050406030204" charset="0"/>
                                      <a:sym typeface="+mn-ea"/>
                                    </a:rPr>
                                    <m:t>3</m:t>
                                  </m:r>
                                </m:sup>
                              </m:sSup>
                              <m:r>
                                <a:rPr lang="en-US" altLang="zh-CN" sz="1800" i="1">
                                  <a:latin typeface="Cambria Math" panose="02040503050406030204" charset="0"/>
                                  <a:ea typeface="MS Mincho" charset="0"/>
                                  <a:cs typeface="Cambria Math" panose="02040503050406030204" charset="0"/>
                                  <a:sym typeface="+mn-ea"/>
                                </a:rPr>
                                <m:t>)</m:t>
                              </m:r>
                            </m:oMath>
                          </a14:m>
                          <a:endParaRPr lang="zh-CN" altLang="en-US" sz="1800">
                            <a:latin typeface="微软雅黑 Light" panose="020B0502040204020203" charset="-122"/>
                            <a:ea typeface="微软雅黑 Light" panose="020B0502040204020203" charset="-122"/>
                            <a:cs typeface="微软雅黑 Light" panose="020B0502040204020203" charset="-122"/>
                            <a:sym typeface="+mn-ea"/>
                          </a:endParaRPr>
                        </a:p>
                      </a:txBody>
                      <a:tcPr/>
                    </a:tc>
                  </a:tr>
                  <a:tr h="640080">
                    <a:tc>
                      <a:txBody>
                        <a:bodyPr/>
                        <a:p>
                          <a:pPr algn="ctr">
                            <a:buNone/>
                          </a:pPr>
                          <a:r>
                            <a:rPr lang="zh-CN" altLang="en-US">
                              <a:latin typeface="微软雅黑 Light" panose="020B0502040204020203" charset="-122"/>
                              <a:ea typeface="微软雅黑 Light" panose="020B0502040204020203" charset="-122"/>
                            </a:rPr>
                            <a:t>适用于各种类型的模型</a:t>
                          </a:r>
                          <a:endParaRPr lang="zh-CN" altLang="en-US">
                            <a:latin typeface="微软雅黑 Light" panose="020B0502040204020203" charset="-122"/>
                            <a:ea typeface="微软雅黑 Light" panose="020B0502040204020203" charset="-122"/>
                          </a:endParaRPr>
                        </a:p>
                      </a:txBody>
                      <a:tcPr/>
                    </a:tc>
                    <a:tc>
                      <a:txBody>
                        <a:bodyPr/>
                        <a:p>
                          <a:pPr algn="ctr">
                            <a:buNone/>
                          </a:pPr>
                          <a:r>
                            <a:rPr lang="zh-CN" altLang="en-US">
                              <a:latin typeface="微软雅黑 Light" panose="020B0502040204020203" charset="-122"/>
                              <a:ea typeface="微软雅黑 Light" panose="020B0502040204020203" charset="-122"/>
                            </a:rPr>
                            <a:t>只适用于线性模型，不适合逻辑回归模型等其他模型</a:t>
                          </a:r>
                          <a:endParaRPr lang="zh-CN" altLang="en-US">
                            <a:latin typeface="微软雅黑 Light" panose="020B0502040204020203" charset="-122"/>
                            <a:ea typeface="微软雅黑 Light" panose="020B0502040204020203" charset="-122"/>
                          </a:endParaRPr>
                        </a:p>
                      </a:txBody>
                      <a:tcPr/>
                    </a:tc>
                  </a:tr>
                </a:tbl>
              </a:graphicData>
            </a:graphic>
          </p:graphicFrame>
        </mc:Choice>
        <mc:Fallback xmlns="">
          <p:graphicFrame>
            <p:nvGraphicFramePr>
              <p:cNvPr id="17" name="表格 16"/>
              <p:cNvGraphicFramePr/>
              <p:nvPr>
                <p:custDataLst>
                  <p:tags r:id="rId10"/>
                </p:custDataLst>
              </p:nvPr>
            </p:nvGraphicFramePr>
            <p:xfrm>
              <a:off x="1518285" y="4497705"/>
              <a:ext cx="8533130" cy="2387600"/>
            </p:xfrm>
            <a:graphic>
              <a:graphicData uri="http://schemas.openxmlformats.org/drawingml/2006/table">
                <a:tbl>
                  <a:tblPr firstRow="1" bandRow="1">
                    <a:tableStyleId>{C083E6E3-FA7D-4D7B-A595-EF9225AFEA82}</a:tableStyleId>
                  </a:tblPr>
                  <a:tblGrid>
                    <a:gridCol w="4266565"/>
                    <a:gridCol w="4266565"/>
                  </a:tblGrid>
                  <a:tr h="365760">
                    <a:tc>
                      <a:txBody>
                        <a:bodyPr/>
                        <a:p>
                          <a:pPr algn="ctr">
                            <a:buNone/>
                          </a:pPr>
                          <a:r>
                            <a:rPr lang="zh-CN" altLang="en-US">
                              <a:solidFill>
                                <a:schemeClr val="tx1"/>
                              </a:solidFill>
                              <a:latin typeface="微软雅黑 Light" panose="020B0502040204020203" charset="-122"/>
                              <a:ea typeface="微软雅黑 Light" panose="020B0502040204020203" charset="-122"/>
                            </a:rPr>
                            <a:t>梯度下降</a:t>
                          </a:r>
                          <a:endParaRPr lang="zh-CN" altLang="en-US">
                            <a:solidFill>
                              <a:schemeClr val="tx1"/>
                            </a:solidFill>
                            <a:latin typeface="微软雅黑 Light" panose="020B0502040204020203" charset="-122"/>
                            <a:ea typeface="微软雅黑 Light" panose="020B0502040204020203" charset="-122"/>
                          </a:endParaRPr>
                        </a:p>
                      </a:txBody>
                      <a:tcPr/>
                    </a:tc>
                    <a:tc>
                      <a:txBody>
                        <a:bodyPr/>
                        <a:p>
                          <a:pPr algn="ctr">
                            <a:buNone/>
                          </a:pPr>
                          <a:r>
                            <a:rPr lang="zh-CN" altLang="en-US">
                              <a:latin typeface="微软雅黑 Light" panose="020B0502040204020203" charset="-122"/>
                              <a:ea typeface="微软雅黑 Light" panose="020B0502040204020203" charset="-122"/>
                            </a:rPr>
                            <a:t>正规方程</a:t>
                          </a:r>
                          <a:endParaRPr lang="zh-CN" altLang="en-US">
                            <a:latin typeface="微软雅黑 Light" panose="020B0502040204020203" charset="-122"/>
                            <a:ea typeface="微软雅黑 Light" panose="020B0502040204020203" charset="-122"/>
                          </a:endParaRPr>
                        </a:p>
                      </a:txBody>
                      <a:tcPr/>
                    </a:tc>
                  </a:tr>
                  <a:tr h="365760">
                    <a:tc>
                      <a:txBody>
                        <a:bodyPr/>
                        <a:lstStyle/>
                        <a:p>
                          <a:endParaRPr lang="zh-CN"/>
                        </a:p>
                      </a:txBody>
                      <a:tcPr>
                        <a:blipFill>
                          <a:blip r:embed="rId11"/>
                        </a:blipFill>
                      </a:tcPr>
                    </a:tc>
                    <a:tc>
                      <a:txBody>
                        <a:bodyPr/>
                        <a:lstStyle/>
                        <a:p>
                          <a:endParaRPr lang="zh-CN"/>
                        </a:p>
                      </a:txBody>
                      <a:tcPr>
                        <a:blipFill>
                          <a:blip r:embed="rId11"/>
                        </a:blipFill>
                      </a:tcPr>
                    </a:tc>
                  </a:tr>
                  <a:tr h="365760">
                    <a:tc>
                      <a:txBody>
                        <a:bodyPr/>
                        <a:p>
                          <a:pPr algn="ctr">
                            <a:buNone/>
                          </a:pPr>
                          <a:r>
                            <a:rPr lang="zh-CN" altLang="en-US">
                              <a:latin typeface="微软雅黑 Light" panose="020B0502040204020203" charset="-122"/>
                              <a:ea typeface="微软雅黑 Light" panose="020B0502040204020203" charset="-122"/>
                            </a:rPr>
                            <a:t>需要多次迭代</a:t>
                          </a:r>
                          <a:endParaRPr lang="zh-CN" altLang="en-US">
                            <a:latin typeface="微软雅黑 Light" panose="020B0502040204020203" charset="-122"/>
                            <a:ea typeface="微软雅黑 Light" panose="020B0502040204020203" charset="-122"/>
                          </a:endParaRPr>
                        </a:p>
                      </a:txBody>
                      <a:tcPr/>
                    </a:tc>
                    <a:tc>
                      <a:txBody>
                        <a:bodyPr/>
                        <a:p>
                          <a:pPr algn="ctr">
                            <a:buNone/>
                          </a:pPr>
                          <a:r>
                            <a:rPr lang="zh-CN" altLang="en-US">
                              <a:latin typeface="微软雅黑 Light" panose="020B0502040204020203" charset="-122"/>
                              <a:ea typeface="微软雅黑 Light" panose="020B0502040204020203" charset="-122"/>
                            </a:rPr>
                            <a:t>一次运算得出</a:t>
                          </a:r>
                          <a:endParaRPr lang="zh-CN" altLang="en-US">
                            <a:latin typeface="微软雅黑 Light" panose="020B0502040204020203" charset="-122"/>
                            <a:ea typeface="微软雅黑 Light" panose="020B0502040204020203" charset="-122"/>
                          </a:endParaRPr>
                        </a:p>
                      </a:txBody>
                      <a:tcPr/>
                    </a:tc>
                  </a:tr>
                  <a:tr h="650240">
                    <a:tc>
                      <a:txBody>
                        <a:bodyPr/>
                        <a:p>
                          <a:pPr algn="ctr">
                            <a:buNone/>
                          </a:pPr>
                          <a:r>
                            <a:rPr lang="zh-CN" altLang="en-US">
                              <a:latin typeface="微软雅黑 Light" panose="020B0502040204020203" charset="-122"/>
                              <a:ea typeface="微软雅黑 Light" panose="020B0502040204020203" charset="-122"/>
                              <a:cs typeface="微软雅黑 Light" panose="020B0502040204020203" charset="-122"/>
                            </a:rPr>
                            <a:t>当特征数量</a:t>
                          </a:r>
                          <a:r>
                            <a:rPr lang="en-US" altLang="zh-CN">
                              <a:latin typeface="微软雅黑 Light" panose="020B0502040204020203" charset="-122"/>
                              <a:ea typeface="微软雅黑 Light" panose="020B0502040204020203" charset="-122"/>
                              <a:cs typeface="微软雅黑 Light" panose="020B0502040204020203" charset="-122"/>
                            </a:rPr>
                            <a:t>n</a:t>
                          </a:r>
                          <a:r>
                            <a:rPr lang="zh-CN" altLang="en-US">
                              <a:latin typeface="微软雅黑 Light" panose="020B0502040204020203" charset="-122"/>
                              <a:ea typeface="微软雅黑 Light" panose="020B0502040204020203" charset="-122"/>
                              <a:cs typeface="微软雅黑 Light" panose="020B0502040204020203" charset="-122"/>
                            </a:rPr>
                            <a:t>大时也能较好适用</a:t>
                          </a:r>
                          <a:endParaRPr lang="zh-CN" altLang="en-US">
                            <a:latin typeface="微软雅黑 Light" panose="020B0502040204020203" charset="-122"/>
                            <a:ea typeface="微软雅黑 Light" panose="020B0502040204020203" charset="-122"/>
                            <a:cs typeface="微软雅黑 Light" panose="020B0502040204020203" charset="-122"/>
                          </a:endParaRPr>
                        </a:p>
                      </a:txBody>
                      <a:tcPr/>
                    </a:tc>
                    <a:tc>
                      <a:txBody>
                        <a:bodyPr/>
                        <a:lstStyle/>
                        <a:p>
                          <a:endParaRPr lang="zh-CN"/>
                        </a:p>
                      </a:txBody>
                      <a:tcPr>
                        <a:blipFill>
                          <a:blip r:embed="rId11"/>
                        </a:blipFill>
                      </a:tcPr>
                    </a:tc>
                  </a:tr>
                  <a:tr h="640080">
                    <a:tc>
                      <a:txBody>
                        <a:bodyPr/>
                        <a:p>
                          <a:pPr algn="ctr">
                            <a:buNone/>
                          </a:pPr>
                          <a:r>
                            <a:rPr lang="zh-CN" altLang="en-US">
                              <a:latin typeface="微软雅黑 Light" panose="020B0502040204020203" charset="-122"/>
                              <a:ea typeface="微软雅黑 Light" panose="020B0502040204020203" charset="-122"/>
                            </a:rPr>
                            <a:t>适用于各种类型的模型</a:t>
                          </a:r>
                          <a:endParaRPr lang="zh-CN" altLang="en-US">
                            <a:latin typeface="微软雅黑 Light" panose="020B0502040204020203" charset="-122"/>
                            <a:ea typeface="微软雅黑 Light" panose="020B0502040204020203" charset="-122"/>
                          </a:endParaRPr>
                        </a:p>
                      </a:txBody>
                      <a:tcPr/>
                    </a:tc>
                    <a:tc>
                      <a:txBody>
                        <a:bodyPr/>
                        <a:p>
                          <a:pPr algn="ctr">
                            <a:buNone/>
                          </a:pPr>
                          <a:r>
                            <a:rPr lang="zh-CN" altLang="en-US">
                              <a:latin typeface="微软雅黑 Light" panose="020B0502040204020203" charset="-122"/>
                              <a:ea typeface="微软雅黑 Light" panose="020B0502040204020203" charset="-122"/>
                            </a:rPr>
                            <a:t>只适用于线性模型，不适合逻辑回归模型等其他模型</a:t>
                          </a:r>
                          <a:endParaRPr lang="zh-CN" altLang="en-US">
                            <a:latin typeface="微软雅黑 Light" panose="020B0502040204020203" charset="-122"/>
                            <a:ea typeface="微软雅黑 Light" panose="020B0502040204020203" charset="-122"/>
                          </a:endParaRPr>
                        </a:p>
                      </a:txBody>
                      <a:tcPr/>
                    </a:tc>
                  </a:tr>
                </a:tbl>
              </a:graphicData>
            </a:graphic>
          </p:graphicFrame>
        </mc:Fallback>
      </mc:AlternateContent>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par>
                          <p:cTn id="11" fill="hold">
                            <p:stCondLst>
                              <p:cond delay="1000"/>
                            </p:stCondLst>
                            <p:childTnLst>
                              <p:par>
                                <p:cTn id="12" presetID="31" presetClass="entr" presetSubtype="0" fill="hold" nodeType="afterEffect">
                                  <p:stCondLst>
                                    <p:cond delay="0"/>
                                  </p:stCondLst>
                                  <p:childTnLst>
                                    <p:set>
                                      <p:cBhvr>
                                        <p:cTn id="13" dur="1" fill="hold">
                                          <p:stCondLst>
                                            <p:cond delay="0"/>
                                          </p:stCondLst>
                                        </p:cTn>
                                        <p:tgtEl>
                                          <p:spTgt spid="73"/>
                                        </p:tgtEl>
                                        <p:attrNameLst>
                                          <p:attrName>style.visibility</p:attrName>
                                        </p:attrNameLst>
                                      </p:cBhvr>
                                      <p:to>
                                        <p:strVal val="visible"/>
                                      </p:to>
                                    </p:set>
                                    <p:anim calcmode="lin" valueType="num">
                                      <p:cBhvr>
                                        <p:cTn id="14" dur="500" fill="hold"/>
                                        <p:tgtEl>
                                          <p:spTgt spid="73"/>
                                        </p:tgtEl>
                                        <p:attrNameLst>
                                          <p:attrName>ppt_w</p:attrName>
                                        </p:attrNameLst>
                                      </p:cBhvr>
                                      <p:tavLst>
                                        <p:tav tm="0">
                                          <p:val>
                                            <p:fltVal val="0"/>
                                          </p:val>
                                        </p:tav>
                                        <p:tav tm="100000">
                                          <p:val>
                                            <p:strVal val="#ppt_w"/>
                                          </p:val>
                                        </p:tav>
                                      </p:tavLst>
                                    </p:anim>
                                    <p:anim calcmode="lin" valueType="num">
                                      <p:cBhvr>
                                        <p:cTn id="15" dur="500" fill="hold"/>
                                        <p:tgtEl>
                                          <p:spTgt spid="73"/>
                                        </p:tgtEl>
                                        <p:attrNameLst>
                                          <p:attrName>ppt_h</p:attrName>
                                        </p:attrNameLst>
                                      </p:cBhvr>
                                      <p:tavLst>
                                        <p:tav tm="0">
                                          <p:val>
                                            <p:fltVal val="0"/>
                                          </p:val>
                                        </p:tav>
                                        <p:tav tm="100000">
                                          <p:val>
                                            <p:strVal val="#ppt_h"/>
                                          </p:val>
                                        </p:tav>
                                      </p:tavLst>
                                    </p:anim>
                                    <p:anim calcmode="lin" valueType="num">
                                      <p:cBhvr>
                                        <p:cTn id="16" dur="500" fill="hold"/>
                                        <p:tgtEl>
                                          <p:spTgt spid="73"/>
                                        </p:tgtEl>
                                        <p:attrNameLst>
                                          <p:attrName>style.rotation</p:attrName>
                                        </p:attrNameLst>
                                      </p:cBhvr>
                                      <p:tavLst>
                                        <p:tav tm="0">
                                          <p:val>
                                            <p:fltVal val="90"/>
                                          </p:val>
                                        </p:tav>
                                        <p:tav tm="100000">
                                          <p:val>
                                            <p:fltVal val="0"/>
                                          </p:val>
                                        </p:tav>
                                      </p:tavLst>
                                    </p:anim>
                                    <p:animEffect transition="in" filter="fade">
                                      <p:cBhvr>
                                        <p:cTn id="17" dur="500"/>
                                        <p:tgtEl>
                                          <p:spTgt spid="73"/>
                                        </p:tgtEl>
                                      </p:cBhvr>
                                    </p:animEffect>
                                  </p:childTnLst>
                                </p:cTn>
                              </p:par>
                            </p:childTnLst>
                          </p:cTn>
                        </p:par>
                        <p:par>
                          <p:cTn id="18" fill="hold">
                            <p:stCondLst>
                              <p:cond delay="1500"/>
                            </p:stCondLst>
                            <p:childTnLst>
                              <p:par>
                                <p:cTn id="19" presetID="31" presetClass="entr" presetSubtype="0" fill="hold" nodeType="afterEffect">
                                  <p:stCondLst>
                                    <p:cond delay="0"/>
                                  </p:stCondLst>
                                  <p:childTnLst>
                                    <p:set>
                                      <p:cBhvr>
                                        <p:cTn id="20" dur="1" fill="hold">
                                          <p:stCondLst>
                                            <p:cond delay="0"/>
                                          </p:stCondLst>
                                        </p:cTn>
                                        <p:tgtEl>
                                          <p:spTgt spid="74"/>
                                        </p:tgtEl>
                                        <p:attrNameLst>
                                          <p:attrName>style.visibility</p:attrName>
                                        </p:attrNameLst>
                                      </p:cBhvr>
                                      <p:to>
                                        <p:strVal val="visible"/>
                                      </p:to>
                                    </p:set>
                                    <p:anim calcmode="lin" valueType="num">
                                      <p:cBhvr>
                                        <p:cTn id="21" dur="500" fill="hold"/>
                                        <p:tgtEl>
                                          <p:spTgt spid="74"/>
                                        </p:tgtEl>
                                        <p:attrNameLst>
                                          <p:attrName>ppt_w</p:attrName>
                                        </p:attrNameLst>
                                      </p:cBhvr>
                                      <p:tavLst>
                                        <p:tav tm="0">
                                          <p:val>
                                            <p:fltVal val="0"/>
                                          </p:val>
                                        </p:tav>
                                        <p:tav tm="100000">
                                          <p:val>
                                            <p:strVal val="#ppt_w"/>
                                          </p:val>
                                        </p:tav>
                                      </p:tavLst>
                                    </p:anim>
                                    <p:anim calcmode="lin" valueType="num">
                                      <p:cBhvr>
                                        <p:cTn id="22" dur="500" fill="hold"/>
                                        <p:tgtEl>
                                          <p:spTgt spid="74"/>
                                        </p:tgtEl>
                                        <p:attrNameLst>
                                          <p:attrName>ppt_h</p:attrName>
                                        </p:attrNameLst>
                                      </p:cBhvr>
                                      <p:tavLst>
                                        <p:tav tm="0">
                                          <p:val>
                                            <p:fltVal val="0"/>
                                          </p:val>
                                        </p:tav>
                                        <p:tav tm="100000">
                                          <p:val>
                                            <p:strVal val="#ppt_h"/>
                                          </p:val>
                                        </p:tav>
                                      </p:tavLst>
                                    </p:anim>
                                    <p:anim calcmode="lin" valueType="num">
                                      <p:cBhvr>
                                        <p:cTn id="23" dur="500" fill="hold"/>
                                        <p:tgtEl>
                                          <p:spTgt spid="74"/>
                                        </p:tgtEl>
                                        <p:attrNameLst>
                                          <p:attrName>style.rotation</p:attrName>
                                        </p:attrNameLst>
                                      </p:cBhvr>
                                      <p:tavLst>
                                        <p:tav tm="0">
                                          <p:val>
                                            <p:fltVal val="90"/>
                                          </p:val>
                                        </p:tav>
                                        <p:tav tm="100000">
                                          <p:val>
                                            <p:fltVal val="0"/>
                                          </p:val>
                                        </p:tav>
                                      </p:tavLst>
                                    </p:anim>
                                    <p:animEffect transition="in" filter="fade">
                                      <p:cBhvr>
                                        <p:cTn id="24" dur="500"/>
                                        <p:tgtEl>
                                          <p:spTgt spid="74"/>
                                        </p:tgtEl>
                                      </p:cBhvr>
                                    </p:animEffect>
                                  </p:childTnLst>
                                </p:cTn>
                              </p:par>
                              <p:par>
                                <p:cTn id="25" presetID="22" presetClass="entr" presetSubtype="4"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56543" y="131812"/>
            <a:ext cx="7278915" cy="706755"/>
          </a:xfrm>
          <a:prstGeom prst="rect">
            <a:avLst/>
          </a:prstGeom>
          <a:noFill/>
        </p:spPr>
        <p:txBody>
          <a:bodyPr wrap="square" rtlCol="0">
            <a:spAutoFit/>
          </a:bodyPr>
          <a:lstStyle/>
          <a:p>
            <a:pPr algn="ctr"/>
            <a:r>
              <a:rPr lang="en-US" sz="4000" dirty="0">
                <a:solidFill>
                  <a:schemeClr val="bg1">
                    <a:lumMod val="65000"/>
                  </a:schemeClr>
                </a:solidFill>
                <a:latin typeface="Tw Cen MT" panose="020B0602020104020603" pitchFamily="34" charset="0"/>
                <a:sym typeface="+mn-ea"/>
              </a:rPr>
              <a:t>N O R M A L    E Q U A T I O N</a:t>
            </a:r>
            <a:endParaRPr lang="en-US" sz="4000" dirty="0">
              <a:solidFill>
                <a:schemeClr val="bg1">
                  <a:lumMod val="65000"/>
                </a:schemeClr>
              </a:solidFill>
              <a:latin typeface="Tw Cen MT" panose="020B0602020104020603" pitchFamily="34" charset="0"/>
            </a:endParaRPr>
          </a:p>
        </p:txBody>
      </p:sp>
      <p:grpSp>
        <p:nvGrpSpPr>
          <p:cNvPr id="5" name="Group 4"/>
          <p:cNvGrpSpPr/>
          <p:nvPr/>
        </p:nvGrpSpPr>
        <p:grpSpPr>
          <a:xfrm>
            <a:off x="5378756" y="878988"/>
            <a:ext cx="1434489" cy="190500"/>
            <a:chOff x="4679586" y="878988"/>
            <a:chExt cx="1434489" cy="190500"/>
          </a:xfrm>
        </p:grpSpPr>
        <p:sp>
          <p:nvSpPr>
            <p:cNvPr id="6" name="Oval 5"/>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1301500" y="839066"/>
            <a:ext cx="3334070" cy="3334070"/>
            <a:chOff x="8309995" y="1056236"/>
            <a:chExt cx="3334070" cy="3334070"/>
          </a:xfrm>
        </p:grpSpPr>
        <p:sp>
          <p:nvSpPr>
            <p:cNvPr id="11" name="Oval 10"/>
            <p:cNvSpPr/>
            <p:nvPr/>
          </p:nvSpPr>
          <p:spPr>
            <a:xfrm>
              <a:off x="8309995" y="1056236"/>
              <a:ext cx="3334070" cy="333407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p:cNvGrpSpPr/>
            <p:nvPr/>
          </p:nvGrpSpPr>
          <p:grpSpPr>
            <a:xfrm>
              <a:off x="8746876" y="1393286"/>
              <a:ext cx="2541241" cy="2026682"/>
              <a:chOff x="8746876" y="1393286"/>
              <a:chExt cx="2541241" cy="2026682"/>
            </a:xfrm>
          </p:grpSpPr>
          <p:sp>
            <p:nvSpPr>
              <p:cNvPr id="19" name="TextBox 18"/>
              <p:cNvSpPr txBox="1"/>
              <p:nvPr/>
            </p:nvSpPr>
            <p:spPr>
              <a:xfrm>
                <a:off x="8764501" y="2151367"/>
                <a:ext cx="2460308" cy="1200329"/>
              </a:xfrm>
              <a:prstGeom prst="rect">
                <a:avLst/>
              </a:prstGeom>
              <a:noFill/>
            </p:spPr>
            <p:txBody>
              <a:bodyPr wrap="square" rtlCol="0">
                <a:spAutoFit/>
              </a:bodyPr>
              <a:lstStyle/>
              <a:p>
                <a:pPr algn="ctr"/>
                <a:r>
                  <a:rPr lang="en-US" sz="7200" b="1" dirty="0">
                    <a:solidFill>
                      <a:srgbClr val="E6E7E9"/>
                    </a:solidFill>
                    <a:latin typeface="Tw Cen MT" panose="020B0602020104020603" pitchFamily="34" charset="0"/>
                  </a:rPr>
                  <a:t>FEB</a:t>
                </a:r>
                <a:endParaRPr lang="en-US" sz="7200" b="1" dirty="0">
                  <a:solidFill>
                    <a:srgbClr val="E6E7E9"/>
                  </a:solidFill>
                  <a:latin typeface="Tw Cen MT" panose="020B0602020104020603" pitchFamily="34" charset="0"/>
                </a:endParaRPr>
              </a:p>
            </p:txBody>
          </p:sp>
          <p:sp>
            <p:nvSpPr>
              <p:cNvPr id="20" name="TextBox 19"/>
              <p:cNvSpPr txBox="1"/>
              <p:nvPr/>
            </p:nvSpPr>
            <p:spPr>
              <a:xfrm>
                <a:off x="8827809" y="1393286"/>
                <a:ext cx="2460308" cy="1200329"/>
              </a:xfrm>
              <a:prstGeom prst="rect">
                <a:avLst/>
              </a:prstGeom>
              <a:noFill/>
            </p:spPr>
            <p:txBody>
              <a:bodyPr wrap="square" rtlCol="0">
                <a:spAutoFit/>
              </a:bodyPr>
              <a:lstStyle/>
              <a:p>
                <a:pPr algn="ctr"/>
                <a:r>
                  <a:rPr lang="en-US" sz="7200" b="1" dirty="0">
                    <a:solidFill>
                      <a:srgbClr val="E6E7E9"/>
                    </a:solidFill>
                    <a:latin typeface="Tw Cen MT" panose="020B0602020104020603" pitchFamily="34" charset="0"/>
                  </a:rPr>
                  <a:t>27</a:t>
                </a:r>
                <a:r>
                  <a:rPr lang="en-US" sz="7200" b="1" baseline="30000" dirty="0">
                    <a:solidFill>
                      <a:srgbClr val="E6E7E9"/>
                    </a:solidFill>
                    <a:latin typeface="Tw Cen MT" panose="020B0602020104020603" pitchFamily="34" charset="0"/>
                  </a:rPr>
                  <a:t>th </a:t>
                </a:r>
                <a:endParaRPr lang="en-US" sz="7200" b="1" dirty="0">
                  <a:solidFill>
                    <a:srgbClr val="E6E7E9"/>
                  </a:solidFill>
                  <a:latin typeface="Tw Cen MT" panose="020B0602020104020603" pitchFamily="34" charset="0"/>
                </a:endParaRPr>
              </a:p>
            </p:txBody>
          </p:sp>
          <p:sp>
            <p:nvSpPr>
              <p:cNvPr id="21" name="TextBox 20"/>
              <p:cNvSpPr txBox="1"/>
              <p:nvPr/>
            </p:nvSpPr>
            <p:spPr>
              <a:xfrm>
                <a:off x="8746876" y="3103178"/>
                <a:ext cx="2460308" cy="316790"/>
              </a:xfrm>
              <a:prstGeom prst="rect">
                <a:avLst/>
              </a:prstGeom>
              <a:noFill/>
            </p:spPr>
            <p:txBody>
              <a:bodyPr wrap="square" rtlCol="0">
                <a:spAutoFit/>
              </a:bodyPr>
              <a:lstStyle/>
              <a:p>
                <a:pPr algn="ctr"/>
                <a:endParaRPr lang="en-US" b="1" dirty="0">
                  <a:solidFill>
                    <a:srgbClr val="E6E7E9"/>
                  </a:solidFill>
                  <a:latin typeface="Tw Cen MT" panose="020B0602020104020603" pitchFamily="34" charset="0"/>
                </a:endParaRPr>
              </a:p>
            </p:txBody>
          </p:sp>
        </p:grpSp>
      </p:grpSp>
      <p:grpSp>
        <p:nvGrpSpPr>
          <p:cNvPr id="40" name="Group 39"/>
          <p:cNvGrpSpPr/>
          <p:nvPr/>
        </p:nvGrpSpPr>
        <p:grpSpPr>
          <a:xfrm>
            <a:off x="134454" y="386372"/>
            <a:ext cx="2848086" cy="2848086"/>
            <a:chOff x="5746584" y="3207677"/>
            <a:chExt cx="2848086" cy="2848086"/>
          </a:xfrm>
        </p:grpSpPr>
        <p:sp>
          <p:nvSpPr>
            <p:cNvPr id="14" name="Oval 13"/>
            <p:cNvSpPr/>
            <p:nvPr/>
          </p:nvSpPr>
          <p:spPr>
            <a:xfrm>
              <a:off x="5746584" y="3207677"/>
              <a:ext cx="2848086" cy="2848086"/>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p:cNvGrpSpPr/>
            <p:nvPr/>
          </p:nvGrpSpPr>
          <p:grpSpPr>
            <a:xfrm>
              <a:off x="5861535" y="3453173"/>
              <a:ext cx="2578439" cy="1789320"/>
              <a:chOff x="8708405" y="1393286"/>
              <a:chExt cx="2578439" cy="1789320"/>
            </a:xfrm>
          </p:grpSpPr>
          <p:sp>
            <p:nvSpPr>
              <p:cNvPr id="24" name="TextBox 23"/>
              <p:cNvSpPr txBox="1"/>
              <p:nvPr/>
            </p:nvSpPr>
            <p:spPr>
              <a:xfrm>
                <a:off x="8826536" y="2162632"/>
                <a:ext cx="2460308" cy="923330"/>
              </a:xfrm>
              <a:prstGeom prst="rect">
                <a:avLst/>
              </a:prstGeom>
              <a:noFill/>
            </p:spPr>
            <p:txBody>
              <a:bodyPr wrap="square" rtlCol="0">
                <a:spAutoFit/>
              </a:bodyPr>
              <a:lstStyle/>
              <a:p>
                <a:pPr algn="ctr"/>
                <a:r>
                  <a:rPr lang="en-US" sz="5400" b="1" dirty="0">
                    <a:solidFill>
                      <a:srgbClr val="E6E7E9"/>
                    </a:solidFill>
                    <a:latin typeface="Tw Cen MT" panose="020B0602020104020603" pitchFamily="34" charset="0"/>
                  </a:rPr>
                  <a:t>MAR</a:t>
                </a:r>
                <a:endParaRPr lang="en-US" sz="5400" b="1" dirty="0">
                  <a:solidFill>
                    <a:srgbClr val="E6E7E9"/>
                  </a:solidFill>
                  <a:latin typeface="Tw Cen MT" panose="020B0602020104020603" pitchFamily="34" charset="0"/>
                </a:endParaRPr>
              </a:p>
            </p:txBody>
          </p:sp>
          <p:sp>
            <p:nvSpPr>
              <p:cNvPr id="25" name="TextBox 24"/>
              <p:cNvSpPr txBox="1"/>
              <p:nvPr/>
            </p:nvSpPr>
            <p:spPr>
              <a:xfrm>
                <a:off x="8708405" y="1393286"/>
                <a:ext cx="2460308" cy="751205"/>
              </a:xfrm>
              <a:prstGeom prst="rect">
                <a:avLst/>
              </a:prstGeom>
              <a:noFill/>
            </p:spPr>
            <p:txBody>
              <a:bodyPr wrap="square" rtlCol="0">
                <a:spAutoFit/>
              </a:bodyPr>
              <a:lstStyle/>
              <a:p>
                <a:pPr algn="ctr"/>
                <a:r>
                  <a:rPr lang="en-US" sz="6600" b="1" baseline="30000" dirty="0">
                    <a:solidFill>
                      <a:srgbClr val="E6E7E9"/>
                    </a:solidFill>
                    <a:latin typeface="Tw Cen MT" panose="020B0602020104020603" pitchFamily="34" charset="0"/>
                  </a:rPr>
                  <a:t> </a:t>
                </a:r>
                <a:endParaRPr lang="en-US" sz="6600" b="1" dirty="0">
                  <a:solidFill>
                    <a:srgbClr val="E6E7E9"/>
                  </a:solidFill>
                  <a:latin typeface="Tw Cen MT" panose="020B0602020104020603" pitchFamily="34" charset="0"/>
                </a:endParaRPr>
              </a:p>
            </p:txBody>
          </p:sp>
          <p:sp>
            <p:nvSpPr>
              <p:cNvPr id="26" name="TextBox 25"/>
              <p:cNvSpPr txBox="1"/>
              <p:nvPr/>
            </p:nvSpPr>
            <p:spPr>
              <a:xfrm>
                <a:off x="8787343" y="2872576"/>
                <a:ext cx="2460308" cy="310030"/>
              </a:xfrm>
              <a:prstGeom prst="rect">
                <a:avLst/>
              </a:prstGeom>
              <a:noFill/>
            </p:spPr>
            <p:txBody>
              <a:bodyPr wrap="square" rtlCol="0">
                <a:spAutoFit/>
              </a:bodyPr>
              <a:lstStyle/>
              <a:p>
                <a:pPr algn="ctr"/>
                <a:endParaRPr lang="en-US" b="1" dirty="0">
                  <a:solidFill>
                    <a:srgbClr val="E6E7E9"/>
                  </a:solidFill>
                  <a:latin typeface="Tw Cen MT" panose="020B0602020104020603" pitchFamily="34" charset="0"/>
                </a:endParaRPr>
              </a:p>
            </p:txBody>
          </p:sp>
        </p:grpSp>
      </p:grpSp>
      <p:grpSp>
        <p:nvGrpSpPr>
          <p:cNvPr id="2" name="组合 1"/>
          <p:cNvGrpSpPr/>
          <p:nvPr/>
        </p:nvGrpSpPr>
        <p:grpSpPr>
          <a:xfrm rot="0">
            <a:off x="657860" y="815340"/>
            <a:ext cx="3989070" cy="2030730"/>
            <a:chOff x="1461" y="1562"/>
            <a:chExt cx="6282" cy="3198"/>
          </a:xfrm>
        </p:grpSpPr>
        <p:grpSp>
          <p:nvGrpSpPr>
            <p:cNvPr id="43" name="Group 42"/>
            <p:cNvGrpSpPr/>
            <p:nvPr/>
          </p:nvGrpSpPr>
          <p:grpSpPr>
            <a:xfrm>
              <a:off x="1461" y="2428"/>
              <a:ext cx="1704" cy="1654"/>
              <a:chOff x="463536" y="4528400"/>
              <a:chExt cx="1082183" cy="1050394"/>
            </a:xfrm>
          </p:grpSpPr>
          <p:sp>
            <p:nvSpPr>
              <p:cNvPr id="17" name="Oval 16"/>
              <p:cNvSpPr/>
              <p:nvPr/>
            </p:nvSpPr>
            <p:spPr>
              <a:xfrm>
                <a:off x="474668" y="4528400"/>
                <a:ext cx="1050394" cy="105039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p:cNvSpPr txBox="1"/>
              <p:nvPr/>
            </p:nvSpPr>
            <p:spPr>
              <a:xfrm>
                <a:off x="463536" y="5129052"/>
                <a:ext cx="1082183" cy="198775"/>
              </a:xfrm>
              <a:prstGeom prst="rect">
                <a:avLst/>
              </a:prstGeom>
              <a:noFill/>
            </p:spPr>
            <p:txBody>
              <a:bodyPr wrap="square" rtlCol="0">
                <a:spAutoFit/>
              </a:bodyPr>
              <a:lstStyle/>
              <a:p>
                <a:pPr algn="ctr"/>
                <a:endParaRPr lang="en-US" sz="700" b="1" dirty="0">
                  <a:solidFill>
                    <a:srgbClr val="E6E7E9"/>
                  </a:solidFill>
                  <a:latin typeface="Tw Cen MT" panose="020B0602020104020603" pitchFamily="34" charset="0"/>
                </a:endParaRPr>
              </a:p>
            </p:txBody>
          </p:sp>
        </p:grpSp>
        <p:grpSp>
          <p:nvGrpSpPr>
            <p:cNvPr id="41" name="Group 40"/>
            <p:cNvGrpSpPr/>
            <p:nvPr/>
          </p:nvGrpSpPr>
          <p:grpSpPr>
            <a:xfrm>
              <a:off x="3859" y="1562"/>
              <a:ext cx="3885" cy="3198"/>
              <a:chOff x="3335137" y="4390306"/>
              <a:chExt cx="2466755" cy="2030750"/>
            </a:xfrm>
          </p:grpSpPr>
          <p:sp>
            <p:nvSpPr>
              <p:cNvPr id="15" name="Oval 14"/>
              <p:cNvSpPr/>
              <p:nvPr/>
            </p:nvSpPr>
            <p:spPr>
              <a:xfrm>
                <a:off x="3553140" y="4390306"/>
                <a:ext cx="2030750" cy="203075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p:cNvGrpSpPr/>
              <p:nvPr/>
            </p:nvGrpSpPr>
            <p:grpSpPr>
              <a:xfrm>
                <a:off x="3335137" y="4546332"/>
                <a:ext cx="2466755" cy="1307323"/>
                <a:chOff x="8839686" y="1686607"/>
                <a:chExt cx="2466755" cy="1307323"/>
              </a:xfrm>
            </p:grpSpPr>
            <p:sp>
              <p:nvSpPr>
                <p:cNvPr id="28" name="TextBox 27"/>
                <p:cNvSpPr txBox="1"/>
                <p:nvPr/>
              </p:nvSpPr>
              <p:spPr>
                <a:xfrm>
                  <a:off x="8839686" y="2231223"/>
                  <a:ext cx="2460308" cy="706755"/>
                </a:xfrm>
                <a:prstGeom prst="rect">
                  <a:avLst/>
                </a:prstGeom>
                <a:noFill/>
              </p:spPr>
              <p:txBody>
                <a:bodyPr wrap="square" rtlCol="0">
                  <a:spAutoFit/>
                </a:bodyPr>
                <a:lstStyle/>
                <a:p>
                  <a:pPr algn="ctr"/>
                  <a:endParaRPr lang="en-US" sz="4000" b="1" dirty="0">
                    <a:solidFill>
                      <a:srgbClr val="E6E7E9"/>
                    </a:solidFill>
                    <a:latin typeface="Tw Cen MT" panose="020B0602020104020603" pitchFamily="34" charset="0"/>
                  </a:endParaRPr>
                </a:p>
              </p:txBody>
            </p:sp>
            <p:sp>
              <p:nvSpPr>
                <p:cNvPr id="29" name="TextBox 28"/>
                <p:cNvSpPr txBox="1"/>
                <p:nvPr/>
              </p:nvSpPr>
              <p:spPr>
                <a:xfrm>
                  <a:off x="8846133" y="1686607"/>
                  <a:ext cx="2460308" cy="829945"/>
                </a:xfrm>
                <a:prstGeom prst="rect">
                  <a:avLst/>
                </a:prstGeom>
                <a:noFill/>
              </p:spPr>
              <p:txBody>
                <a:bodyPr wrap="square" rtlCol="0">
                  <a:spAutoFit/>
                </a:bodyPr>
                <a:lstStyle/>
                <a:p>
                  <a:pPr algn="ctr"/>
                  <a:endParaRPr lang="en-US" sz="4800" b="1" dirty="0">
                    <a:solidFill>
                      <a:srgbClr val="E6E7E9"/>
                    </a:solidFill>
                    <a:latin typeface="Tw Cen MT" panose="020B0602020104020603" pitchFamily="34" charset="0"/>
                  </a:endParaRPr>
                </a:p>
              </p:txBody>
            </p:sp>
            <p:sp>
              <p:nvSpPr>
                <p:cNvPr id="30" name="TextBox 29"/>
                <p:cNvSpPr txBox="1"/>
                <p:nvPr/>
              </p:nvSpPr>
              <p:spPr>
                <a:xfrm>
                  <a:off x="9160579" y="2739533"/>
                  <a:ext cx="1831415" cy="254397"/>
                </a:xfrm>
                <a:prstGeom prst="rect">
                  <a:avLst/>
                </a:prstGeom>
                <a:noFill/>
              </p:spPr>
              <p:txBody>
                <a:bodyPr wrap="square" rtlCol="0">
                  <a:spAutoFit/>
                </a:bodyPr>
                <a:lstStyle/>
                <a:p>
                  <a:pPr algn="ctr"/>
                  <a:endParaRPr lang="en-US" sz="1400" b="1" dirty="0">
                    <a:solidFill>
                      <a:srgbClr val="E6E7E9"/>
                    </a:solidFill>
                    <a:latin typeface="Tw Cen MT" panose="020B0602020104020603" pitchFamily="34" charset="0"/>
                  </a:endParaRPr>
                </a:p>
              </p:txBody>
            </p:sp>
          </p:grpSp>
        </p:grpSp>
        <p:grpSp>
          <p:nvGrpSpPr>
            <p:cNvPr id="42" name="Group 41"/>
            <p:cNvGrpSpPr/>
            <p:nvPr/>
          </p:nvGrpSpPr>
          <p:grpSpPr>
            <a:xfrm>
              <a:off x="1720" y="2019"/>
              <a:ext cx="4708" cy="2338"/>
              <a:chOff x="1226389" y="4663366"/>
              <a:chExt cx="2989580" cy="1484630"/>
            </a:xfrm>
          </p:grpSpPr>
          <p:sp>
            <p:nvSpPr>
              <p:cNvPr id="16" name="Oval 15"/>
              <p:cNvSpPr/>
              <p:nvPr/>
            </p:nvSpPr>
            <p:spPr>
              <a:xfrm>
                <a:off x="1797889" y="4663366"/>
                <a:ext cx="1484630" cy="1484630"/>
              </a:xfrm>
              <a:prstGeom prst="ellipse">
                <a:avLst/>
              </a:prstGeom>
              <a:solidFill>
                <a:srgbClr val="385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p:nvGrpSpPr>
            <p:grpSpPr>
              <a:xfrm>
                <a:off x="1226389" y="4754072"/>
                <a:ext cx="2989580" cy="1031068"/>
                <a:chOff x="8753695" y="1852621"/>
                <a:chExt cx="2989580" cy="1031068"/>
              </a:xfrm>
            </p:grpSpPr>
            <p:sp>
              <p:nvSpPr>
                <p:cNvPr id="32" name="TextBox 31"/>
                <p:cNvSpPr txBox="1"/>
                <p:nvPr/>
              </p:nvSpPr>
              <p:spPr>
                <a:xfrm>
                  <a:off x="8787350" y="2092016"/>
                  <a:ext cx="2955925" cy="645160"/>
                </a:xfrm>
                <a:prstGeom prst="rect">
                  <a:avLst/>
                </a:prstGeom>
                <a:noFill/>
              </p:spPr>
              <p:txBody>
                <a:bodyPr wrap="square" rtlCol="0">
                  <a:spAutoFit/>
                </a:bodyPr>
                <a:lstStyle/>
                <a:p>
                  <a:pPr algn="ctr"/>
                  <a:r>
                    <a:rPr lang="zh-CN" altLang="en-US" sz="3600" b="1" dirty="0">
                      <a:solidFill>
                        <a:srgbClr val="E6E7E9"/>
                      </a:solidFill>
                      <a:latin typeface="微软雅黑" panose="020B0503020204020204" charset="-122"/>
                      <a:ea typeface="微软雅黑" panose="020B0503020204020204" charset="-122"/>
                    </a:rPr>
                    <a:t>正规方程推导</a:t>
                  </a:r>
                  <a:endParaRPr lang="zh-CN" altLang="en-US" sz="3600" b="1" dirty="0">
                    <a:solidFill>
                      <a:srgbClr val="E6E7E9"/>
                    </a:solidFill>
                    <a:latin typeface="微软雅黑" panose="020B0503020204020204" charset="-122"/>
                    <a:ea typeface="微软雅黑" panose="020B0503020204020204" charset="-122"/>
                  </a:endParaRPr>
                </a:p>
              </p:txBody>
            </p:sp>
            <p:sp>
              <p:nvSpPr>
                <p:cNvPr id="33" name="TextBox 32"/>
                <p:cNvSpPr txBox="1"/>
                <p:nvPr/>
              </p:nvSpPr>
              <p:spPr>
                <a:xfrm>
                  <a:off x="8753695" y="1852621"/>
                  <a:ext cx="2460308" cy="583565"/>
                </a:xfrm>
                <a:prstGeom prst="rect">
                  <a:avLst/>
                </a:prstGeom>
                <a:noFill/>
              </p:spPr>
              <p:txBody>
                <a:bodyPr wrap="square" rtlCol="0">
                  <a:spAutoFit/>
                </a:bodyPr>
                <a:lstStyle/>
                <a:p>
                  <a:pPr algn="ctr"/>
                  <a:endParaRPr lang="en-US" sz="3200" b="1" dirty="0">
                    <a:solidFill>
                      <a:srgbClr val="E6E7E9"/>
                    </a:solidFill>
                    <a:latin typeface="Tw Cen MT" panose="020B0602020104020603" pitchFamily="34" charset="0"/>
                  </a:endParaRPr>
                </a:p>
              </p:txBody>
            </p:sp>
            <p:sp>
              <p:nvSpPr>
                <p:cNvPr id="34" name="TextBox 33"/>
                <p:cNvSpPr txBox="1"/>
                <p:nvPr/>
              </p:nvSpPr>
              <p:spPr>
                <a:xfrm>
                  <a:off x="9361745" y="2677357"/>
                  <a:ext cx="1411530" cy="206332"/>
                </a:xfrm>
                <a:prstGeom prst="rect">
                  <a:avLst/>
                </a:prstGeom>
                <a:noFill/>
              </p:spPr>
              <p:txBody>
                <a:bodyPr wrap="square" rtlCol="0">
                  <a:spAutoFit/>
                </a:bodyPr>
                <a:lstStyle/>
                <a:p>
                  <a:pPr algn="ctr"/>
                  <a:endParaRPr lang="en-US" sz="1000" b="1" dirty="0">
                    <a:solidFill>
                      <a:srgbClr val="E6E7E9"/>
                    </a:solidFill>
                    <a:latin typeface="Tw Cen MT" panose="020B0602020104020603" pitchFamily="34" charset="0"/>
                  </a:endParaRPr>
                </a:p>
              </p:txBody>
            </p:sp>
          </p:grpSp>
        </p:grpSp>
      </p:grpSp>
      <mc:AlternateContent xmlns:mc="http://schemas.openxmlformats.org/markup-compatibility/2006">
        <mc:Choice xmlns:a14="http://schemas.microsoft.com/office/drawing/2010/main" Requires="a14">
          <p:sp>
            <p:nvSpPr>
              <p:cNvPr id="3" name="文本框 2"/>
              <p:cNvSpPr txBox="1"/>
              <p:nvPr/>
            </p:nvSpPr>
            <p:spPr>
              <a:xfrm>
                <a:off x="4647565" y="2021205"/>
                <a:ext cx="6867525" cy="3147060"/>
              </a:xfrm>
              <a:prstGeom prst="rect">
                <a:avLst/>
              </a:prstGeom>
              <a:noFill/>
            </p:spPr>
            <p:txBody>
              <a:bodyPr wrap="none" rtlCol="0">
                <a:spAutoFit/>
              </a:bodyPr>
              <a:p>
                <a:pPr algn="just"/>
                <a:r>
                  <a:rPr lang="zh-CN" altLang="en-US">
                    <a:solidFill>
                      <a:schemeClr val="bg1">
                        <a:lumMod val="50000"/>
                      </a:schemeClr>
                    </a:solidFill>
                    <a:latin typeface="微软雅黑 Light" panose="020B0502040204020203" charset="-122"/>
                    <a:ea typeface="微软雅黑 Light" panose="020B0502040204020203" charset="-122"/>
                  </a:rPr>
                  <a:t>将代价函数用</a:t>
                </a:r>
                <a14:m>
                  <m:oMath xmlns:m="http://schemas.openxmlformats.org/officeDocument/2006/math">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𝐽</m:t>
                    </m:r>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m:t>
                    </m:r>
                    <m:sSub>
                      <m:sSubPr>
                        <m:ctrlP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ctrlPr>
                      </m:sSubPr>
                      <m:e>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𝜃</m:t>
                        </m:r>
                      </m:e>
                      <m:sub>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0</m:t>
                        </m:r>
                      </m:sub>
                    </m:sSub>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m:t>
                    </m:r>
                    <m:sSub>
                      <m:sSubPr>
                        <m:ctrlP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ctrlPr>
                      </m:sSubPr>
                      <m:e>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𝜃</m:t>
                        </m:r>
                      </m:e>
                      <m:sub>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1</m:t>
                        </m:r>
                      </m:sub>
                    </m:sSub>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m:t>
                    </m:r>
                    <m:sSub>
                      <m:sSubPr>
                        <m:ctrlP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ctrlPr>
                      </m:sSubPr>
                      <m:e>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𝜃</m:t>
                        </m:r>
                      </m:e>
                      <m:sub>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𝑛</m:t>
                        </m:r>
                      </m:sub>
                    </m:sSub>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m:t>
                    </m:r>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m:t>
                    </m:r>
                    <m:f>
                      <m:fPr>
                        <m:ctrlP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ctrlPr>
                      </m:fPr>
                      <m:num>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1</m:t>
                        </m:r>
                      </m:num>
                      <m:den>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2</m:t>
                        </m:r>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𝑚</m:t>
                        </m:r>
                      </m:den>
                    </m:f>
                    <m:nary>
                      <m:naryPr>
                        <m:chr m:val="∑"/>
                        <m:limLoc m:val="undOvr"/>
                        <m:ctrlP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ctrlPr>
                      </m:naryPr>
                      <m:sub>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𝑖</m:t>
                        </m:r>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m:t>
                        </m:r>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1</m:t>
                        </m:r>
                      </m:sub>
                      <m:sup>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𝑚</m:t>
                        </m:r>
                      </m:sup>
                      <m:e>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m:t>
                        </m:r>
                        <m:sSub>
                          <m:sSubPr>
                            <m:ctrlP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ctrlPr>
                          </m:sSubPr>
                          <m:e>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ℎ</m:t>
                            </m:r>
                          </m:e>
                          <m:sub>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𝜃</m:t>
                            </m:r>
                          </m:sub>
                        </m:sSub>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m:t>
                        </m:r>
                        <m:sSup>
                          <m:sSupPr>
                            <m:ctrlP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ctrlPr>
                          </m:sSupPr>
                          <m:e>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𝑥</m:t>
                            </m:r>
                          </m:e>
                          <m:sup>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m:t>
                            </m:r>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𝑖</m:t>
                            </m:r>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m:t>
                            </m:r>
                          </m:sup>
                        </m:sSup>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m:t>
                        </m:r>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m:t>
                        </m:r>
                        <m:sSup>
                          <m:sSupPr>
                            <m:ctrlP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ctrlPr>
                          </m:sSupPr>
                          <m:e>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𝑦</m:t>
                            </m:r>
                          </m:e>
                          <m:sup>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m:t>
                            </m:r>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𝑖</m:t>
                            </m:r>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m:t>
                            </m:r>
                          </m:sup>
                        </m:sSup>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m:t>
                        </m:r>
                      </m:e>
                    </m:nary>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m:t>
                    </m:r>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2</m:t>
                    </m:r>
                  </m:oMath>
                </a14:m>
                <a:r>
                  <a:rPr lang="zh-CN" altLang="en-US">
                    <a:solidFill>
                      <a:schemeClr val="bg1">
                        <a:lumMod val="50000"/>
                      </a:schemeClr>
                    </a:solidFill>
                    <a:latin typeface="Cambria Math" panose="02040503050406030204" charset="0"/>
                    <a:ea typeface="微软雅黑 Light" panose="020B0502040204020203" charset="-122"/>
                    <a:cs typeface="Cambria Math" panose="02040503050406030204" charset="0"/>
                  </a:rPr>
                  <a:t>用矩阵形</a:t>
                </a:r>
                <a:endParaRPr lang="zh-CN" altLang="en-US">
                  <a:solidFill>
                    <a:schemeClr val="bg1">
                      <a:lumMod val="50000"/>
                    </a:schemeClr>
                  </a:solidFill>
                  <a:latin typeface="Cambria Math" panose="02040503050406030204" charset="0"/>
                  <a:ea typeface="微软雅黑 Light" panose="020B0502040204020203" charset="-122"/>
                  <a:cs typeface="Cambria Math" panose="02040503050406030204" charset="0"/>
                </a:endParaRPr>
              </a:p>
              <a:p>
                <a:pPr algn="just"/>
                <a:r>
                  <a:rPr lang="zh-CN" altLang="en-US">
                    <a:solidFill>
                      <a:schemeClr val="bg1">
                        <a:lumMod val="50000"/>
                      </a:schemeClr>
                    </a:solidFill>
                    <a:latin typeface="Cambria Math" panose="02040503050406030204" charset="0"/>
                    <a:ea typeface="微软雅黑 Light" panose="020B0502040204020203" charset="-122"/>
                    <a:cs typeface="Cambria Math" panose="02040503050406030204" charset="0"/>
                  </a:rPr>
                  <a:t>式表示为：</a:t>
                </a:r>
                <a:endParaRPr lang="zh-CN" altLang="en-US">
                  <a:solidFill>
                    <a:schemeClr val="bg1">
                      <a:lumMod val="50000"/>
                    </a:schemeClr>
                  </a:solidFill>
                  <a:latin typeface="Cambria Math" panose="02040503050406030204" charset="0"/>
                  <a:ea typeface="微软雅黑 Light" panose="020B0502040204020203" charset="-122"/>
                  <a:cs typeface="Cambria Math" panose="02040503050406030204" charset="0"/>
                </a:endParaRPr>
              </a:p>
              <a:p>
                <a:pPr algn="ctr"/>
                <a14:m>
                  <m:oMathPara xmlns:m="http://schemas.openxmlformats.org/officeDocument/2006/math">
                    <m:oMathParaPr>
                      <m:jc m:val="centerGroup"/>
                    </m:oMathParaPr>
                    <m:oMath xmlns:m="http://schemas.openxmlformats.org/officeDocument/2006/math">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𝐽</m:t>
                      </m:r>
                      <m:r>
                        <a:rPr lang="en-US" altLang="zh-CN">
                          <a:solidFill>
                            <a:schemeClr val="bg1">
                              <a:lumMod val="50000"/>
                            </a:schemeClr>
                          </a:solidFill>
                          <a:latin typeface="Cambria Math" panose="02040503050406030204" charset="0"/>
                          <a:ea typeface="微软雅黑 Light" panose="020B0502040204020203" charset="-122"/>
                          <a:cs typeface="Cambria Math" panose="02040503050406030204" charset="0"/>
                        </a:rPr>
                        <m:t>(</m:t>
                      </m:r>
                      <m:r>
                        <m:rPr>
                          <m:sty m:val="p"/>
                        </m:rPr>
                        <a:rPr lang="en-US" altLang="zh-CN">
                          <a:solidFill>
                            <a:schemeClr val="bg1">
                              <a:lumMod val="50000"/>
                            </a:schemeClr>
                          </a:solidFill>
                          <a:latin typeface="Cambria Math" panose="02040503050406030204" charset="0"/>
                          <a:ea typeface="微软雅黑 Light" panose="020B0502040204020203" charset="-122"/>
                          <a:cs typeface="Cambria Math" panose="02040503050406030204" charset="0"/>
                        </a:rPr>
                        <m:t>θ</m:t>
                      </m:r>
                      <m:r>
                        <a:rPr lang="en-US" altLang="zh-CN">
                          <a:solidFill>
                            <a:schemeClr val="bg1">
                              <a:lumMod val="50000"/>
                            </a:schemeClr>
                          </a:solidFill>
                          <a:latin typeface="Cambria Math" panose="02040503050406030204" charset="0"/>
                          <a:ea typeface="微软雅黑 Light" panose="020B0502040204020203" charset="-122"/>
                          <a:cs typeface="Cambria Math" panose="02040503050406030204" charset="0"/>
                        </a:rPr>
                        <m:t>)=</m:t>
                      </m:r>
                      <m:f>
                        <m:fPr>
                          <m:ctrlP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ctrlPr>
                        </m:fPr>
                        <m:num>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1</m:t>
                          </m:r>
                        </m:num>
                        <m:den>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2</m:t>
                          </m:r>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𝑚</m:t>
                          </m:r>
                        </m:den>
                      </m:f>
                      <m:sSup>
                        <m:sSupPr>
                          <m:ctrlP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ctrlPr>
                        </m:sSupPr>
                        <m:e>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m:t>
                          </m:r>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ℎ</m:t>
                          </m:r>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m:t>
                          </m:r>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𝑦</m:t>
                          </m:r>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m:t>
                          </m:r>
                        </m:e>
                        <m:sup>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𝑇</m:t>
                          </m:r>
                        </m:sup>
                      </m:sSup>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m:t>
                      </m:r>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ℎ</m:t>
                      </m:r>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m:t>
                      </m:r>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𝑦</m:t>
                      </m:r>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m:t>
                      </m:r>
                      <m:f>
                        <m:fPr>
                          <m:ctrlP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ctrlPr>
                        </m:fPr>
                        <m:num>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1</m:t>
                          </m:r>
                        </m:num>
                        <m:den>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2</m:t>
                          </m:r>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𝑚</m:t>
                          </m:r>
                        </m:den>
                      </m:f>
                      <m:sSup>
                        <m:sSupPr>
                          <m:ctrlP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ctrlPr>
                        </m:sSupPr>
                        <m:e>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m:t>
                          </m:r>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𝑋</m:t>
                          </m:r>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𝜃</m:t>
                          </m:r>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m:t>
                          </m:r>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𝑦</m:t>
                          </m:r>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m:t>
                          </m:r>
                        </m:e>
                        <m:sup>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𝑇</m:t>
                          </m:r>
                        </m:sup>
                      </m:sSup>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m:t>
                      </m:r>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𝑋</m:t>
                      </m:r>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𝜃</m:t>
                      </m:r>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m:t>
                      </m:r>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𝑦</m:t>
                      </m:r>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m:t>
                      </m:r>
                    </m:oMath>
                  </m:oMathPara>
                </a14:m>
                <a:endPar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endParaRPr>
              </a:p>
              <a:p>
                <a:pPr algn="just"/>
                <a:r>
                  <a:rPr lang="zh-CN" altLang="en-US">
                    <a:solidFill>
                      <a:schemeClr val="bg1">
                        <a:lumMod val="50000"/>
                      </a:schemeClr>
                    </a:solidFill>
                    <a:latin typeface="Cambria Math" panose="02040503050406030204" charset="0"/>
                    <a:ea typeface="微软雅黑 Light" panose="020B0502040204020203" charset="-122"/>
                    <a:cs typeface="Cambria Math" panose="02040503050406030204" charset="0"/>
                  </a:rPr>
                  <a:t>考虑其一般</a:t>
                </a:r>
                <a:r>
                  <a:rPr lang="zh-CN" altLang="en-US">
                    <a:solidFill>
                      <a:schemeClr val="bg1">
                        <a:lumMod val="50000"/>
                      </a:schemeClr>
                    </a:solidFill>
                    <a:latin typeface="Cambria Math" panose="02040503050406030204" charset="0"/>
                    <a:ea typeface="微软雅黑 Light" panose="020B0502040204020203" charset="-122"/>
                    <a:cs typeface="Cambria Math" panose="02040503050406030204" charset="0"/>
                  </a:rPr>
                  <a:t>形式：</a:t>
                </a:r>
                <a:endParaRPr lang="zh-CN" altLang="en-US">
                  <a:solidFill>
                    <a:schemeClr val="bg1">
                      <a:lumMod val="50000"/>
                    </a:schemeClr>
                  </a:solidFill>
                  <a:latin typeface="Cambria Math" panose="02040503050406030204" charset="0"/>
                  <a:ea typeface="微软雅黑 Light" panose="020B0502040204020203" charset="-122"/>
                  <a:cs typeface="Cambria Math" panose="02040503050406030204" charset="0"/>
                </a:endParaRPr>
              </a:p>
              <a:p>
                <a:pPr algn="ctr"/>
                <a14:m>
                  <m:oMath xmlns:m="http://schemas.openxmlformats.org/officeDocument/2006/math">
                    <m:f>
                      <m:fPr>
                        <m:ctrlP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ctrlPr>
                      </m:fPr>
                      <m:num>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m:t>
                        </m:r>
                      </m:num>
                      <m:den>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m:t>
                        </m:r>
                        <m:sSub>
                          <m:sSubPr>
                            <m:ctrlP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ctrlPr>
                          </m:sSubPr>
                          <m:e>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𝜃</m:t>
                            </m:r>
                          </m:e>
                          <m:sub>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𝑗</m:t>
                            </m:r>
                          </m:sub>
                        </m:sSub>
                      </m:den>
                    </m:f>
                    <m:r>
                      <m:rPr>
                        <m:sty m:val="p"/>
                      </m:rPr>
                      <a:rPr lang="en-US" altLang="zh-CN">
                        <a:solidFill>
                          <a:schemeClr val="bg1">
                            <a:lumMod val="50000"/>
                          </a:schemeClr>
                        </a:solidFill>
                        <a:latin typeface="Cambria Math" panose="02040503050406030204" charset="0"/>
                        <a:ea typeface="微软雅黑 Light" panose="020B0502040204020203" charset="-122"/>
                        <a:cs typeface="Cambria Math" panose="02040503050406030204" charset="0"/>
                      </a:rPr>
                      <m:t>J</m:t>
                    </m:r>
                    <m:r>
                      <a:rPr lang="en-US" altLang="zh-CN">
                        <a:solidFill>
                          <a:schemeClr val="bg1">
                            <a:lumMod val="50000"/>
                          </a:schemeClr>
                        </a:solidFill>
                        <a:latin typeface="Cambria Math" panose="02040503050406030204" charset="0"/>
                        <a:ea typeface="微软雅黑 Light" panose="020B0502040204020203" charset="-122"/>
                        <a:cs typeface="Cambria Math" panose="02040503050406030204" charset="0"/>
                      </a:rPr>
                      <m:t>(</m:t>
                    </m:r>
                    <m:r>
                      <m:rPr>
                        <m:sty m:val="p"/>
                      </m:rPr>
                      <a:rPr lang="en-US" altLang="zh-CN">
                        <a:solidFill>
                          <a:schemeClr val="bg1">
                            <a:lumMod val="50000"/>
                          </a:schemeClr>
                        </a:solidFill>
                        <a:latin typeface="Cambria Math" panose="02040503050406030204" charset="0"/>
                        <a:ea typeface="微软雅黑 Light" panose="020B0502040204020203" charset="-122"/>
                        <a:cs typeface="Cambria Math" panose="02040503050406030204" charset="0"/>
                      </a:rPr>
                      <m:t>θ</m:t>
                    </m:r>
                    <m:r>
                      <a:rPr lang="en-US" altLang="zh-CN">
                        <a:solidFill>
                          <a:schemeClr val="bg1">
                            <a:lumMod val="50000"/>
                          </a:schemeClr>
                        </a:solidFill>
                        <a:latin typeface="Cambria Math" panose="02040503050406030204" charset="0"/>
                        <a:ea typeface="微软雅黑 Light" panose="020B0502040204020203" charset="-122"/>
                        <a:cs typeface="Cambria Math" panose="02040503050406030204" charset="0"/>
                      </a:rPr>
                      <m:t>)=</m:t>
                    </m:r>
                    <m:nary>
                      <m:naryPr>
                        <m:chr m:val="∑"/>
                        <m:limLoc m:val="undOvr"/>
                        <m:ctrlP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ctrlPr>
                      </m:naryPr>
                      <m:sub>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𝑖</m:t>
                        </m:r>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m:t>
                        </m:r>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1</m:t>
                        </m:r>
                      </m:sub>
                      <m:sup>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𝑚</m:t>
                        </m:r>
                      </m:sup>
                      <m:e>
                        <m:sSup>
                          <m:sSupPr>
                            <m:ctrlP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ctrlPr>
                          </m:sSupPr>
                          <m:e>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m:t>
                            </m:r>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𝑦</m:t>
                            </m:r>
                          </m:e>
                          <m:sup>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𝑖</m:t>
                            </m:r>
                          </m:sup>
                        </m:sSup>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m:t>
                        </m:r>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ℎ</m:t>
                        </m:r>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m:t>
                        </m:r>
                        <m:sSup>
                          <m:sSupPr>
                            <m:ctrlP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ctrlPr>
                          </m:sSupPr>
                          <m:e>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𝑥</m:t>
                            </m:r>
                          </m:e>
                          <m:sup>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𝑖</m:t>
                            </m:r>
                          </m:sup>
                        </m:sSup>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m:t>
                        </m:r>
                      </m:e>
                    </m:nary>
                    <m:sSubSup>
                      <m:sSubSupPr>
                        <m:ctrlP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ctrlPr>
                      </m:sSubSupPr>
                      <m:e>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𝑥</m:t>
                        </m:r>
                      </m:e>
                      <m:sub>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𝑗</m:t>
                        </m:r>
                      </m:sub>
                      <m:sup>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𝑖</m:t>
                        </m:r>
                      </m:sup>
                    </m:sSubSup>
                  </m:oMath>
                </a14:m>
                <a: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a:t> </a:t>
                </a:r>
                <a: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a:t> </a:t>
                </a:r>
                <a:endPar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endParaRPr>
              </a:p>
              <a:p>
                <a:pPr algn="just"/>
                <a:r>
                  <a:rPr lang="zh-CN" altLang="en-US">
                    <a:solidFill>
                      <a:schemeClr val="bg1">
                        <a:lumMod val="50000"/>
                      </a:schemeClr>
                    </a:solidFill>
                    <a:latin typeface="Cambria Math" panose="02040503050406030204" charset="0"/>
                    <a:ea typeface="微软雅黑 Light" panose="020B0502040204020203" charset="-122"/>
                    <a:cs typeface="Cambria Math" panose="02040503050406030204" charset="0"/>
                  </a:rPr>
                  <a:t>写成矩阵</a:t>
                </a:r>
                <a:r>
                  <a:rPr lang="zh-CN" altLang="en-US">
                    <a:solidFill>
                      <a:schemeClr val="bg1">
                        <a:lumMod val="50000"/>
                      </a:schemeClr>
                    </a:solidFill>
                    <a:latin typeface="Cambria Math" panose="02040503050406030204" charset="0"/>
                    <a:ea typeface="微软雅黑 Light" panose="020B0502040204020203" charset="-122"/>
                    <a:cs typeface="Cambria Math" panose="02040503050406030204" charset="0"/>
                  </a:rPr>
                  <a:t>形式：</a:t>
                </a:r>
                <a:endParaRPr lang="zh-CN" altLang="en-US">
                  <a:solidFill>
                    <a:schemeClr val="bg1">
                      <a:lumMod val="50000"/>
                    </a:schemeClr>
                  </a:solidFill>
                  <a:latin typeface="Cambria Math" panose="02040503050406030204" charset="0"/>
                  <a:ea typeface="微软雅黑 Light" panose="020B0502040204020203" charset="-122"/>
                  <a:cs typeface="Cambria Math" panose="02040503050406030204" charset="0"/>
                </a:endParaRPr>
              </a:p>
              <a:p>
                <a:pPr algn="ctr"/>
                <a14:m>
                  <m:oMathPara xmlns:m="http://schemas.openxmlformats.org/officeDocument/2006/math">
                    <m:oMathParaPr>
                      <m:jc m:val="centerGroup"/>
                    </m:oMathParaPr>
                    <m:oMath xmlns:m="http://schemas.openxmlformats.org/officeDocument/2006/math">
                      <m:sSub>
                        <m:sSubPr>
                          <m:ctrlP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ctrlPr>
                        </m:sSubPr>
                        <m:e>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m:t>
                          </m:r>
                        </m:e>
                        <m:sub>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𝜃</m:t>
                          </m:r>
                        </m:sub>
                      </m:sSub>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𝐽</m:t>
                      </m:r>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m:t>
                      </m:r>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𝜃</m:t>
                      </m:r>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m:t>
                      </m:r>
                      <m:r>
                        <a:rPr lang="en-US" altLang="zh-CN">
                          <a:solidFill>
                            <a:schemeClr val="bg1">
                              <a:lumMod val="50000"/>
                            </a:schemeClr>
                          </a:solidFill>
                          <a:latin typeface="Cambria Math" panose="02040503050406030204" charset="0"/>
                          <a:ea typeface="微软雅黑 Light" panose="020B0502040204020203" charset="-122"/>
                          <a:cs typeface="Cambria Math" panose="02040503050406030204" charset="0"/>
                        </a:rPr>
                        <m:t>=</m:t>
                      </m:r>
                      <m:sSup>
                        <m:sSupPr>
                          <m:ctrlP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ctrlPr>
                        </m:sSupPr>
                        <m:e>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𝑋</m:t>
                          </m:r>
                        </m:e>
                        <m:sup>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𝑇</m:t>
                          </m:r>
                        </m:sup>
                      </m:sSup>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𝑋</m:t>
                      </m:r>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𝜃</m:t>
                      </m:r>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m:t>
                      </m:r>
                      <m:sSup>
                        <m:sSupPr>
                          <m:ctrlP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ctrlPr>
                        </m:sSupPr>
                        <m:e>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𝑋</m:t>
                          </m:r>
                        </m:e>
                        <m:sup>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𝑇</m:t>
                          </m:r>
                        </m:sup>
                      </m:sSup>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𝑦</m:t>
                      </m:r>
                    </m:oMath>
                  </m:oMathPara>
                </a14:m>
                <a:endPar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endParaRPr>
              </a:p>
              <a:p>
                <a:pPr algn="ctr"/>
                <a:r>
                  <a:rPr lang="zh-CN" altLang="en-US">
                    <a:solidFill>
                      <a:schemeClr val="bg1">
                        <a:lumMod val="50000"/>
                      </a:schemeClr>
                    </a:solidFill>
                    <a:latin typeface="Cambria Math" panose="02040503050406030204" charset="0"/>
                    <a:ea typeface="微软雅黑 Light" panose="020B0502040204020203" charset="-122"/>
                    <a:cs typeface="Cambria Math" panose="02040503050406030204" charset="0"/>
                  </a:rPr>
                  <a:t>因为</a:t>
                </a:r>
                <a14:m>
                  <m:oMath xmlns:m="http://schemas.openxmlformats.org/officeDocument/2006/math">
                    <m:sSub>
                      <m:sSubPr>
                        <m:ctrlP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ctrlPr>
                      </m:sSubPr>
                      <m:e>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𝑥</m:t>
                        </m:r>
                      </m:e>
                      <m:sub>
                        <m:r>
                          <a:rPr lang="en-US" altLang="zh-CN" i="1">
                            <a:solidFill>
                              <a:schemeClr val="bg1">
                                <a:lumMod val="50000"/>
                              </a:schemeClr>
                            </a:solidFill>
                            <a:latin typeface="Cambria Math" panose="02040503050406030204" charset="0"/>
                            <a:ea typeface="微软雅黑 Light" panose="020B0502040204020203" charset="-122"/>
                            <a:cs typeface="Cambria Math" panose="02040503050406030204" charset="0"/>
                          </a:rPr>
                          <m:t>𝑗</m:t>
                        </m:r>
                      </m:sub>
                    </m:sSub>
                  </m:oMath>
                </a14:m>
                <a:r>
                  <a:rPr lang="zh-CN" altLang="en-US">
                    <a:solidFill>
                      <a:schemeClr val="bg1">
                        <a:lumMod val="50000"/>
                      </a:schemeClr>
                    </a:solidFill>
                    <a:latin typeface="Cambria Math" panose="02040503050406030204" charset="0"/>
                    <a:ea typeface="微软雅黑 Light" panose="020B0502040204020203" charset="-122"/>
                    <a:cs typeface="Cambria Math" panose="02040503050406030204" charset="0"/>
                  </a:rPr>
                  <a:t>相当于列所以要做一次转置</a:t>
                </a:r>
                <a:endParaRPr lang="en-US" altLang="zh-CN">
                  <a:solidFill>
                    <a:schemeClr val="bg1">
                      <a:lumMod val="50000"/>
                    </a:schemeClr>
                  </a:solidFill>
                  <a:latin typeface="Cambria Math" panose="02040503050406030204" charset="0"/>
                  <a:ea typeface="微软雅黑 Light" panose="020B0502040204020203" charset="-122"/>
                  <a:cs typeface="Cambria Math" panose="02040503050406030204" charset="0"/>
                </a:endParaRPr>
              </a:p>
              <a:p>
                <a:pPr algn="just"/>
                <a:r>
                  <a:rPr lang="zh-CN" altLang="en-US">
                    <a:solidFill>
                      <a:schemeClr val="bg1">
                        <a:lumMod val="50000"/>
                      </a:schemeClr>
                    </a:solidFill>
                    <a:latin typeface="微软雅黑 Light" panose="020B0502040204020203" charset="-122"/>
                    <a:ea typeface="微软雅黑 Light" panose="020B0502040204020203" charset="-122"/>
                  </a:rPr>
                  <a:t>之后令其为</a:t>
                </a:r>
                <a:r>
                  <a:rPr lang="en-US" altLang="zh-CN">
                    <a:solidFill>
                      <a:schemeClr val="bg1">
                        <a:lumMod val="50000"/>
                      </a:schemeClr>
                    </a:solidFill>
                    <a:latin typeface="微软雅黑 Light" panose="020B0502040204020203" charset="-122"/>
                    <a:ea typeface="微软雅黑 Light" panose="020B0502040204020203" charset="-122"/>
                  </a:rPr>
                  <a:t>0</a:t>
                </a:r>
                <a:r>
                  <a:rPr lang="zh-CN" altLang="en-US">
                    <a:solidFill>
                      <a:schemeClr val="bg1">
                        <a:lumMod val="50000"/>
                      </a:schemeClr>
                    </a:solidFill>
                    <a:latin typeface="微软雅黑 Light" panose="020B0502040204020203" charset="-122"/>
                    <a:ea typeface="微软雅黑 Light" panose="020B0502040204020203" charset="-122"/>
                  </a:rPr>
                  <a:t>。</a:t>
                </a:r>
                <a:endParaRPr lang="zh-CN" altLang="en-US">
                  <a:solidFill>
                    <a:schemeClr val="bg1">
                      <a:lumMod val="50000"/>
                    </a:schemeClr>
                  </a:solidFill>
                  <a:latin typeface="微软雅黑 Light" panose="020B0502040204020203" charset="-122"/>
                  <a:ea typeface="微软雅黑 Light" panose="020B0502040204020203" charset="-122"/>
                </a:endParaRPr>
              </a:p>
            </p:txBody>
          </p:sp>
        </mc:Choice>
        <mc:Fallback>
          <p:sp>
            <p:nvSpPr>
              <p:cNvPr id="3" name="文本框 2"/>
              <p:cNvSpPr txBox="1">
                <a:spLocks noRot="1" noChangeAspect="1" noMove="1" noResize="1" noEditPoints="1" noAdjustHandles="1" noChangeArrowheads="1" noChangeShapeType="1" noTextEdit="1"/>
              </p:cNvSpPr>
              <p:nvPr/>
            </p:nvSpPr>
            <p:spPr>
              <a:xfrm>
                <a:off x="4647565" y="2021205"/>
                <a:ext cx="6867525" cy="3147060"/>
              </a:xfrm>
              <a:prstGeom prst="rect">
                <a:avLst/>
              </a:prstGeom>
              <a:blipFill rotWithShape="1">
                <a:blip r:embed="rId1"/>
                <a:stretch>
                  <a:fillRect/>
                </a:stretch>
              </a:blipFill>
            </p:spPr>
            <p:txBody>
              <a:bodyPr/>
              <a:lstStyle/>
              <a:p>
                <a:r>
                  <a:rPr lang="zh-CN" altLang="en-US">
                    <a:noFill/>
                  </a:rPr>
                  <a:t> </a:t>
                </a:r>
              </a:p>
            </p:txBody>
          </p:sp>
        </mc:Fallback>
      </mc:AlternateContent>
      <p:graphicFrame>
        <p:nvGraphicFramePr>
          <p:cNvPr id="12" name="对象 11">
            <a:hlinkClick r:id="" action="ppaction://ole?verb="/>
          </p:cNvPr>
          <p:cNvGraphicFramePr>
            <a:graphicFrameLocks noChangeAspect="1"/>
          </p:cNvGraphicFramePr>
          <p:nvPr/>
        </p:nvGraphicFramePr>
        <p:xfrm>
          <a:off x="5638800" y="3333750"/>
          <a:ext cx="914400" cy="190500"/>
        </p:xfrm>
        <a:graphic>
          <a:graphicData uri="http://schemas.openxmlformats.org/presentationml/2006/ole">
            <mc:AlternateContent xmlns:mc="http://schemas.openxmlformats.org/markup-compatibility/2006">
              <mc:Choice xmlns:v="urn:schemas-microsoft-com:vml" Requires="v">
                <p:oleObj spid="_x0000_s2049" name="" r:id="rId2" imgW="914400" imgH="190500" progId="Equation.KSEE3">
                  <p:embed/>
                </p:oleObj>
              </mc:Choice>
              <mc:Fallback>
                <p:oleObj name="" r:id="rId2" imgW="914400" imgH="190500" progId="Equation.KSEE3">
                  <p:embed/>
                  <p:pic>
                    <p:nvPicPr>
                      <p:cNvPr id="0" name="图片 2048"/>
                      <p:cNvPicPr/>
                      <p:nvPr/>
                    </p:nvPicPr>
                    <p:blipFill>
                      <a:blip r:embed="rId3"/>
                      <a:stretch>
                        <a:fillRect/>
                      </a:stretch>
                    </p:blipFill>
                    <p:spPr>
                      <a:xfrm>
                        <a:off x="5638800" y="3333750"/>
                        <a:ext cx="914400" cy="190500"/>
                      </a:xfrm>
                      <a:prstGeom prst="rect">
                        <a:avLst/>
                      </a:prstGeom>
                    </p:spPr>
                  </p:pic>
                </p:oleObj>
              </mc:Fallback>
            </mc:AlternateContent>
          </a:graphicData>
        </a:graphic>
      </p:graphicFrame>
      <p:graphicFrame>
        <p:nvGraphicFramePr>
          <p:cNvPr id="18" name="对象 17">
            <a:hlinkClick r:id="" action="ppaction://ole?verb="/>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25" name="" r:id="rId4" imgW="914400" imgH="215900" progId="Equation.KSEE3">
                  <p:embed/>
                </p:oleObj>
              </mc:Choice>
              <mc:Fallback>
                <p:oleObj name="" r:id="rId4" imgW="914400" imgH="215900" progId="Equation.KSEE3">
                  <p:embed/>
                  <p:pic>
                    <p:nvPicPr>
                      <p:cNvPr id="0" name="图片 1024"/>
                      <p:cNvPicPr/>
                      <p:nvPr/>
                    </p:nvPicPr>
                    <p:blipFill>
                      <a:blip r:embed="rId5"/>
                      <a:stretch>
                        <a:fillRect/>
                      </a:stretch>
                    </p:blipFill>
                    <p:spPr>
                      <a:xfrm>
                        <a:off x="5638800" y="3321050"/>
                        <a:ext cx="914400" cy="215900"/>
                      </a:xfrm>
                      <a:prstGeom prst="rect">
                        <a:avLst/>
                      </a:prstGeom>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56543" y="131812"/>
            <a:ext cx="7278915" cy="706755"/>
          </a:xfrm>
          <a:prstGeom prst="rect">
            <a:avLst/>
          </a:prstGeom>
          <a:noFill/>
        </p:spPr>
        <p:txBody>
          <a:bodyPr wrap="square" rtlCol="0">
            <a:spAutoFit/>
          </a:bodyPr>
          <a:lstStyle/>
          <a:p>
            <a:pPr algn="ctr"/>
            <a:r>
              <a:rPr lang="en-US" sz="4000" dirty="0">
                <a:solidFill>
                  <a:schemeClr val="bg1">
                    <a:lumMod val="65000"/>
                  </a:schemeClr>
                </a:solidFill>
                <a:latin typeface="Tw Cen MT" panose="020B0602020104020603" pitchFamily="34" charset="0"/>
              </a:rPr>
              <a:t>O U R  T E A M  </a:t>
            </a:r>
            <a:endParaRPr lang="en-US" sz="4000" dirty="0">
              <a:solidFill>
                <a:schemeClr val="bg1">
                  <a:lumMod val="65000"/>
                </a:schemeClr>
              </a:solidFill>
              <a:latin typeface="Tw Cen MT" panose="020B0602020104020603" pitchFamily="34" charset="0"/>
            </a:endParaRPr>
          </a:p>
        </p:txBody>
      </p:sp>
      <p:grpSp>
        <p:nvGrpSpPr>
          <p:cNvPr id="5" name="Group 4"/>
          <p:cNvGrpSpPr/>
          <p:nvPr/>
        </p:nvGrpSpPr>
        <p:grpSpPr>
          <a:xfrm>
            <a:off x="5378756" y="878988"/>
            <a:ext cx="1434489" cy="190500"/>
            <a:chOff x="4679586" y="878988"/>
            <a:chExt cx="1434489" cy="190500"/>
          </a:xfrm>
        </p:grpSpPr>
        <p:sp>
          <p:nvSpPr>
            <p:cNvPr id="6" name="Oval 5"/>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Oval 16"/>
          <p:cNvSpPr/>
          <p:nvPr/>
        </p:nvSpPr>
        <p:spPr>
          <a:xfrm>
            <a:off x="2958465" y="2344420"/>
            <a:ext cx="2362200" cy="23622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896735" y="2344420"/>
            <a:ext cx="2362200" cy="2362200"/>
          </a:xfrm>
          <a:prstGeom prst="ellipse">
            <a:avLst/>
          </a:prstGeom>
          <a:solidFill>
            <a:srgbClr val="3B59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1"/>
          <p:cNvSpPr txBox="1"/>
          <p:nvPr/>
        </p:nvSpPr>
        <p:spPr>
          <a:xfrm>
            <a:off x="3226435" y="3172460"/>
            <a:ext cx="1826260" cy="706755"/>
          </a:xfrm>
          <a:prstGeom prst="rect">
            <a:avLst/>
          </a:prstGeom>
          <a:noFill/>
        </p:spPr>
        <p:txBody>
          <a:bodyPr wrap="square" rtlCol="0">
            <a:spAutoFit/>
          </a:bodyPr>
          <a:p>
            <a:pPr algn="ctr"/>
            <a:r>
              <a:rPr lang="zh-CN" altLang="en-US" sz="4000">
                <a:latin typeface="宋体" panose="02010600030101010101" pitchFamily="2" charset="-122"/>
                <a:ea typeface="宋体" panose="02010600030101010101" pitchFamily="2" charset="-122"/>
              </a:rPr>
              <a:t>罗羚玮</a:t>
            </a:r>
            <a:endParaRPr lang="zh-CN" altLang="en-US" sz="4000">
              <a:latin typeface="宋体" panose="02010600030101010101" pitchFamily="2" charset="-122"/>
              <a:ea typeface="宋体" panose="02010600030101010101" pitchFamily="2" charset="-122"/>
            </a:endParaRPr>
          </a:p>
        </p:txBody>
      </p:sp>
      <p:sp>
        <p:nvSpPr>
          <p:cNvPr id="11" name="文本框 10"/>
          <p:cNvSpPr txBox="1"/>
          <p:nvPr/>
        </p:nvSpPr>
        <p:spPr>
          <a:xfrm>
            <a:off x="7150100" y="3171825"/>
            <a:ext cx="1856105" cy="706755"/>
          </a:xfrm>
          <a:prstGeom prst="rect">
            <a:avLst/>
          </a:prstGeom>
          <a:noFill/>
        </p:spPr>
        <p:txBody>
          <a:bodyPr wrap="square" rtlCol="0">
            <a:spAutoFit/>
          </a:bodyPr>
          <a:p>
            <a:r>
              <a:rPr lang="zh-CN" altLang="en-US" sz="4000">
                <a:latin typeface="宋体" panose="02010600030101010101" pitchFamily="2" charset="-122"/>
                <a:ea typeface="宋体" panose="02010600030101010101" pitchFamily="2" charset="-122"/>
              </a:rPr>
              <a:t>金博航</a:t>
            </a:r>
            <a:endParaRPr lang="zh-CN" altLang="en-US" sz="4000">
              <a:latin typeface="宋体" panose="02010600030101010101" pitchFamily="2" charset="-122"/>
              <a:ea typeface="宋体" panose="02010600030101010101" pitchFamily="2" charset="-122"/>
            </a:endParaRPr>
          </a:p>
        </p:txBody>
      </p:sp>
    </p:spTree>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0322" y="3572689"/>
            <a:ext cx="8992508" cy="769441"/>
          </a:xfrm>
          <a:prstGeom prst="rect">
            <a:avLst/>
          </a:prstGeom>
          <a:noFill/>
        </p:spPr>
        <p:txBody>
          <a:bodyPr wrap="square" rtlCol="0">
            <a:spAutoFit/>
          </a:bodyPr>
          <a:lstStyle/>
          <a:p>
            <a:pPr algn="ctr"/>
            <a:r>
              <a:rPr lang="en-US" sz="4400" b="1" dirty="0">
                <a:solidFill>
                  <a:schemeClr val="bg1">
                    <a:lumMod val="65000"/>
                  </a:schemeClr>
                </a:solidFill>
                <a:latin typeface="Tw Cen MT" panose="020B0602020104020603" pitchFamily="34" charset="0"/>
              </a:rPr>
              <a:t>T H A N K S  F O R  W A T C H I N G</a:t>
            </a:r>
            <a:endParaRPr lang="en-US" sz="4400" b="1" dirty="0">
              <a:solidFill>
                <a:schemeClr val="bg1">
                  <a:lumMod val="65000"/>
                </a:schemeClr>
              </a:solidFill>
              <a:latin typeface="Tw Cen MT" panose="020B0602020104020603" pitchFamily="34" charset="0"/>
            </a:endParaRPr>
          </a:p>
        </p:txBody>
      </p:sp>
      <p:grpSp>
        <p:nvGrpSpPr>
          <p:cNvPr id="5" name="Group 4"/>
          <p:cNvGrpSpPr/>
          <p:nvPr/>
        </p:nvGrpSpPr>
        <p:grpSpPr>
          <a:xfrm>
            <a:off x="5378756" y="6145070"/>
            <a:ext cx="1434489" cy="190500"/>
            <a:chOff x="4679586" y="878988"/>
            <a:chExt cx="1434489" cy="190500"/>
          </a:xfrm>
        </p:grpSpPr>
        <p:sp>
          <p:nvSpPr>
            <p:cNvPr id="6" name="Oval 5"/>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79390" y="1781393"/>
            <a:ext cx="1244104" cy="1244104"/>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9" name="Straight Connector 78"/>
          <p:cNvCxnSpPr>
            <a:endCxn id="22" idx="3"/>
          </p:cNvCxnSpPr>
          <p:nvPr/>
        </p:nvCxnSpPr>
        <p:spPr>
          <a:xfrm flipH="1" flipV="1">
            <a:off x="10882232" y="3759948"/>
            <a:ext cx="1297202" cy="527006"/>
          </a:xfrm>
          <a:prstGeom prst="line">
            <a:avLst/>
          </a:prstGeom>
          <a:ln w="28575">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flipV="1">
            <a:off x="1" y="4559319"/>
            <a:ext cx="1352549" cy="719005"/>
          </a:xfrm>
          <a:prstGeom prst="line">
            <a:avLst/>
          </a:prstGeom>
          <a:ln w="28575">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5367591" y="4061709"/>
            <a:ext cx="1577206" cy="1136471"/>
          </a:xfrm>
          <a:prstGeom prst="line">
            <a:avLst/>
          </a:prstGeom>
          <a:ln w="28575">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flipV="1">
            <a:off x="6980663" y="3992713"/>
            <a:ext cx="1801641" cy="991370"/>
          </a:xfrm>
          <a:prstGeom prst="line">
            <a:avLst/>
          </a:prstGeom>
          <a:ln w="28575">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8939272" y="3789895"/>
            <a:ext cx="1680503" cy="1101747"/>
          </a:xfrm>
          <a:prstGeom prst="line">
            <a:avLst/>
          </a:prstGeom>
          <a:ln w="28575">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flipV="1">
            <a:off x="3555177" y="4315879"/>
            <a:ext cx="1709825" cy="882300"/>
          </a:xfrm>
          <a:prstGeom prst="line">
            <a:avLst/>
          </a:prstGeom>
          <a:ln w="28575">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1488100" y="4236152"/>
            <a:ext cx="1778890" cy="962027"/>
          </a:xfrm>
          <a:prstGeom prst="line">
            <a:avLst/>
          </a:prstGeom>
          <a:ln w="28575">
            <a:solidFill>
              <a:srgbClr val="A6A6A6"/>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456543" y="131812"/>
            <a:ext cx="7278915" cy="706755"/>
          </a:xfrm>
          <a:prstGeom prst="rect">
            <a:avLst/>
          </a:prstGeom>
          <a:noFill/>
        </p:spPr>
        <p:txBody>
          <a:bodyPr wrap="square" rtlCol="0">
            <a:spAutoFit/>
          </a:bodyPr>
          <a:lstStyle/>
          <a:p>
            <a:pPr algn="ctr"/>
            <a:r>
              <a:rPr lang="en-US" sz="4000" dirty="0">
                <a:solidFill>
                  <a:schemeClr val="bg1">
                    <a:lumMod val="65000"/>
                  </a:schemeClr>
                </a:solidFill>
                <a:latin typeface="Tw Cen MT" panose="020B0602020104020603" pitchFamily="34" charset="0"/>
              </a:rPr>
              <a:t>F E A T U R E    S C A L I N G</a:t>
            </a:r>
            <a:endParaRPr lang="en-US" sz="4000" dirty="0">
              <a:solidFill>
                <a:schemeClr val="bg1">
                  <a:lumMod val="65000"/>
                </a:schemeClr>
              </a:solidFill>
              <a:latin typeface="Tw Cen MT" panose="020B0602020104020603" pitchFamily="34" charset="0"/>
            </a:endParaRPr>
          </a:p>
        </p:txBody>
      </p:sp>
      <p:grpSp>
        <p:nvGrpSpPr>
          <p:cNvPr id="5" name="Group 4"/>
          <p:cNvGrpSpPr/>
          <p:nvPr/>
        </p:nvGrpSpPr>
        <p:grpSpPr>
          <a:xfrm>
            <a:off x="5378756" y="878988"/>
            <a:ext cx="1434489" cy="190500"/>
            <a:chOff x="4679586" y="878988"/>
            <a:chExt cx="1434489" cy="190500"/>
          </a:xfrm>
        </p:grpSpPr>
        <p:sp>
          <p:nvSpPr>
            <p:cNvPr id="6" name="Oval 5"/>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Oval 1"/>
          <p:cNvSpPr/>
          <p:nvPr/>
        </p:nvSpPr>
        <p:spPr>
          <a:xfrm>
            <a:off x="1122113" y="4930251"/>
            <a:ext cx="588480" cy="588480"/>
          </a:xfrm>
          <a:prstGeom prst="ellipse">
            <a:avLst/>
          </a:prstGeom>
          <a:solidFill>
            <a:srgbClr val="EF3078"/>
          </a:solidFill>
          <a:ln>
            <a:noFill/>
          </a:ln>
          <a:effectLst>
            <a:outerShdw blurRad="762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224701" y="4901325"/>
            <a:ext cx="383303" cy="646331"/>
          </a:xfrm>
          <a:prstGeom prst="rect">
            <a:avLst/>
          </a:prstGeom>
          <a:noFill/>
          <a:effectLst>
            <a:outerShdw blurRad="63500" sx="105000" sy="105000" algn="ctr" rotWithShape="0">
              <a:prstClr val="black">
                <a:alpha val="40000"/>
              </a:prstClr>
            </a:outerShdw>
          </a:effectLst>
        </p:spPr>
        <p:txBody>
          <a:bodyPr wrap="square" rtlCol="0">
            <a:spAutoFit/>
          </a:bodyPr>
          <a:lstStyle/>
          <a:p>
            <a:pPr algn="ctr"/>
            <a:r>
              <a:rPr lang="en-US" sz="3600" b="1" dirty="0">
                <a:solidFill>
                  <a:srgbClr val="E3E3E3"/>
                </a:solidFill>
                <a:latin typeface="Tw Cen MT" panose="020B0602020104020603" pitchFamily="34" charset="0"/>
              </a:rPr>
              <a:t>1</a:t>
            </a:r>
            <a:endParaRPr lang="en-US" sz="3600" b="1" dirty="0">
              <a:solidFill>
                <a:srgbClr val="E3E3E3"/>
              </a:solidFill>
              <a:latin typeface="Tw Cen MT" panose="020B0602020104020603" pitchFamily="34" charset="0"/>
            </a:endParaRPr>
          </a:p>
        </p:txBody>
      </p:sp>
      <p:sp>
        <p:nvSpPr>
          <p:cNvPr id="13" name="Oval 12"/>
          <p:cNvSpPr/>
          <p:nvPr/>
        </p:nvSpPr>
        <p:spPr>
          <a:xfrm>
            <a:off x="3049114" y="3941913"/>
            <a:ext cx="588480" cy="588480"/>
          </a:xfrm>
          <a:prstGeom prst="ellipse">
            <a:avLst/>
          </a:prstGeom>
          <a:solidFill>
            <a:srgbClr val="03A1A4"/>
          </a:solidFill>
          <a:ln>
            <a:noFill/>
          </a:ln>
          <a:effectLst>
            <a:outerShdw blurRad="762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151702" y="3912987"/>
            <a:ext cx="383303" cy="646331"/>
          </a:xfrm>
          <a:prstGeom prst="rect">
            <a:avLst/>
          </a:prstGeom>
          <a:noFill/>
          <a:effectLst>
            <a:outerShdw blurRad="63500" sx="105000" sy="105000" algn="ctr" rotWithShape="0">
              <a:prstClr val="black">
                <a:alpha val="40000"/>
              </a:prstClr>
            </a:outerShdw>
          </a:effectLst>
        </p:spPr>
        <p:txBody>
          <a:bodyPr wrap="square" rtlCol="0">
            <a:spAutoFit/>
          </a:bodyPr>
          <a:lstStyle/>
          <a:p>
            <a:pPr algn="ctr"/>
            <a:r>
              <a:rPr lang="en-US" sz="3600" b="1" dirty="0">
                <a:solidFill>
                  <a:srgbClr val="E3E3E3"/>
                </a:solidFill>
                <a:latin typeface="Tw Cen MT" panose="020B0602020104020603" pitchFamily="34" charset="0"/>
              </a:rPr>
              <a:t>2</a:t>
            </a:r>
            <a:endParaRPr lang="en-US" sz="3600" b="1" dirty="0">
              <a:solidFill>
                <a:srgbClr val="E3E3E3"/>
              </a:solidFill>
              <a:latin typeface="Tw Cen MT" panose="020B0602020104020603" pitchFamily="34" charset="0"/>
            </a:endParaRPr>
          </a:p>
        </p:txBody>
      </p:sp>
      <p:sp>
        <p:nvSpPr>
          <p:cNvPr id="15" name="Oval 14"/>
          <p:cNvSpPr/>
          <p:nvPr/>
        </p:nvSpPr>
        <p:spPr>
          <a:xfrm>
            <a:off x="5001873" y="4891641"/>
            <a:ext cx="588480" cy="588480"/>
          </a:xfrm>
          <a:prstGeom prst="ellipse">
            <a:avLst/>
          </a:prstGeom>
          <a:solidFill>
            <a:srgbClr val="EE9524"/>
          </a:solidFill>
          <a:ln>
            <a:noFill/>
          </a:ln>
          <a:effectLst>
            <a:outerShdw blurRad="762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104461" y="4862715"/>
            <a:ext cx="383303" cy="646331"/>
          </a:xfrm>
          <a:prstGeom prst="rect">
            <a:avLst/>
          </a:prstGeom>
          <a:noFill/>
          <a:effectLst>
            <a:outerShdw blurRad="63500" sx="105000" sy="105000" algn="ctr" rotWithShape="0">
              <a:prstClr val="black">
                <a:alpha val="40000"/>
              </a:prstClr>
            </a:outerShdw>
          </a:effectLst>
        </p:spPr>
        <p:txBody>
          <a:bodyPr wrap="square" rtlCol="0">
            <a:spAutoFit/>
          </a:bodyPr>
          <a:lstStyle/>
          <a:p>
            <a:pPr algn="ctr"/>
            <a:r>
              <a:rPr lang="en-US" sz="3600" b="1" dirty="0">
                <a:solidFill>
                  <a:srgbClr val="E3E3E3"/>
                </a:solidFill>
                <a:latin typeface="Tw Cen MT" panose="020B0602020104020603" pitchFamily="34" charset="0"/>
              </a:rPr>
              <a:t>3</a:t>
            </a:r>
            <a:endParaRPr lang="en-US" sz="3600" b="1" dirty="0">
              <a:solidFill>
                <a:srgbClr val="E3E3E3"/>
              </a:solidFill>
              <a:latin typeface="Tw Cen MT" panose="020B0602020104020603" pitchFamily="34" charset="0"/>
            </a:endParaRPr>
          </a:p>
        </p:txBody>
      </p:sp>
      <p:sp>
        <p:nvSpPr>
          <p:cNvPr id="17" name="Oval 16"/>
          <p:cNvSpPr/>
          <p:nvPr/>
        </p:nvSpPr>
        <p:spPr>
          <a:xfrm>
            <a:off x="6708674" y="3698473"/>
            <a:ext cx="588480" cy="588480"/>
          </a:xfrm>
          <a:prstGeom prst="ellipse">
            <a:avLst/>
          </a:prstGeom>
          <a:solidFill>
            <a:srgbClr val="385723"/>
          </a:solidFill>
          <a:ln>
            <a:noFill/>
          </a:ln>
          <a:effectLst>
            <a:outerShdw blurRad="762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810973" y="3669547"/>
            <a:ext cx="383303" cy="646331"/>
          </a:xfrm>
          <a:prstGeom prst="rect">
            <a:avLst/>
          </a:prstGeom>
          <a:noFill/>
          <a:effectLst>
            <a:outerShdw blurRad="63500" sx="105000" sy="105000" algn="ctr" rotWithShape="0">
              <a:prstClr val="black">
                <a:alpha val="40000"/>
              </a:prstClr>
            </a:outerShdw>
          </a:effectLst>
        </p:spPr>
        <p:txBody>
          <a:bodyPr wrap="square" rtlCol="0">
            <a:spAutoFit/>
          </a:bodyPr>
          <a:lstStyle/>
          <a:p>
            <a:pPr algn="ctr"/>
            <a:r>
              <a:rPr lang="en-US" sz="3600" b="1" dirty="0">
                <a:solidFill>
                  <a:srgbClr val="E3E3E3"/>
                </a:solidFill>
                <a:latin typeface="Tw Cen MT" panose="020B0602020104020603" pitchFamily="34" charset="0"/>
              </a:rPr>
              <a:t>4</a:t>
            </a:r>
            <a:endParaRPr lang="en-US" sz="3600" b="1" dirty="0">
              <a:solidFill>
                <a:srgbClr val="E3E3E3"/>
              </a:solidFill>
              <a:latin typeface="Tw Cen MT" panose="020B0602020104020603" pitchFamily="34" charset="0"/>
            </a:endParaRPr>
          </a:p>
        </p:txBody>
      </p:sp>
      <p:sp>
        <p:nvSpPr>
          <p:cNvPr id="19" name="Oval 18"/>
          <p:cNvSpPr/>
          <p:nvPr/>
        </p:nvSpPr>
        <p:spPr>
          <a:xfrm>
            <a:off x="8522002" y="4689844"/>
            <a:ext cx="588480" cy="588480"/>
          </a:xfrm>
          <a:prstGeom prst="ellipse">
            <a:avLst/>
          </a:prstGeom>
          <a:solidFill>
            <a:srgbClr val="00B0F0"/>
          </a:solidFill>
          <a:ln>
            <a:noFill/>
          </a:ln>
          <a:effectLst>
            <a:outerShdw blurRad="762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8624590" y="4660918"/>
            <a:ext cx="383303" cy="646331"/>
          </a:xfrm>
          <a:prstGeom prst="rect">
            <a:avLst/>
          </a:prstGeom>
          <a:noFill/>
          <a:effectLst>
            <a:outerShdw blurRad="63500" sx="105000" sy="105000" algn="ctr" rotWithShape="0">
              <a:prstClr val="black">
                <a:alpha val="40000"/>
              </a:prstClr>
            </a:outerShdw>
          </a:effectLst>
        </p:spPr>
        <p:txBody>
          <a:bodyPr wrap="square" rtlCol="0">
            <a:spAutoFit/>
          </a:bodyPr>
          <a:lstStyle/>
          <a:p>
            <a:pPr algn="ctr"/>
            <a:r>
              <a:rPr lang="en-US" sz="3600" b="1" dirty="0">
                <a:solidFill>
                  <a:srgbClr val="E3E3E3"/>
                </a:solidFill>
                <a:latin typeface="Tw Cen MT" panose="020B0602020104020603" pitchFamily="34" charset="0"/>
              </a:rPr>
              <a:t>5</a:t>
            </a:r>
            <a:endParaRPr lang="en-US" sz="3600" b="1" dirty="0">
              <a:solidFill>
                <a:srgbClr val="E3E3E3"/>
              </a:solidFill>
              <a:latin typeface="Tw Cen MT" panose="020B0602020104020603" pitchFamily="34" charset="0"/>
            </a:endParaRPr>
          </a:p>
        </p:txBody>
      </p:sp>
      <p:sp>
        <p:nvSpPr>
          <p:cNvPr id="21" name="Oval 20"/>
          <p:cNvSpPr/>
          <p:nvPr/>
        </p:nvSpPr>
        <p:spPr>
          <a:xfrm>
            <a:off x="10396341" y="3465708"/>
            <a:ext cx="588480" cy="588480"/>
          </a:xfrm>
          <a:prstGeom prst="ellipse">
            <a:avLst/>
          </a:prstGeom>
          <a:solidFill>
            <a:srgbClr val="EF3078"/>
          </a:solidFill>
          <a:ln>
            <a:noFill/>
          </a:ln>
          <a:effectLst>
            <a:outerShdw blurRad="762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10498929" y="3436782"/>
            <a:ext cx="383303" cy="646331"/>
          </a:xfrm>
          <a:prstGeom prst="rect">
            <a:avLst/>
          </a:prstGeom>
          <a:noFill/>
          <a:effectLst>
            <a:outerShdw blurRad="63500" sx="105000" sy="105000" algn="ctr" rotWithShape="0">
              <a:prstClr val="black">
                <a:alpha val="40000"/>
              </a:prstClr>
            </a:outerShdw>
          </a:effectLst>
        </p:spPr>
        <p:txBody>
          <a:bodyPr wrap="square" rtlCol="0">
            <a:spAutoFit/>
          </a:bodyPr>
          <a:lstStyle/>
          <a:p>
            <a:pPr algn="ctr"/>
            <a:r>
              <a:rPr lang="en-US" sz="3600" b="1" dirty="0">
                <a:solidFill>
                  <a:srgbClr val="E3E3E3"/>
                </a:solidFill>
                <a:latin typeface="Tw Cen MT" panose="020B0602020104020603" pitchFamily="34" charset="0"/>
              </a:rPr>
              <a:t>6</a:t>
            </a:r>
            <a:endParaRPr lang="en-US" sz="3600" b="1" dirty="0">
              <a:solidFill>
                <a:srgbClr val="E3E3E3"/>
              </a:solidFill>
              <a:latin typeface="Tw Cen MT" panose="020B0602020104020603" pitchFamily="34" charset="0"/>
            </a:endParaRPr>
          </a:p>
        </p:txBody>
      </p:sp>
      <p:grpSp>
        <p:nvGrpSpPr>
          <p:cNvPr id="96" name="Group 95"/>
          <p:cNvGrpSpPr/>
          <p:nvPr/>
        </p:nvGrpSpPr>
        <p:grpSpPr>
          <a:xfrm>
            <a:off x="378640" y="3809602"/>
            <a:ext cx="2126507" cy="903414"/>
            <a:chOff x="378640" y="3809602"/>
            <a:chExt cx="2126507" cy="903414"/>
          </a:xfrm>
        </p:grpSpPr>
        <p:sp>
          <p:nvSpPr>
            <p:cNvPr id="83" name="TextBox 82"/>
            <p:cNvSpPr txBox="1"/>
            <p:nvPr/>
          </p:nvSpPr>
          <p:spPr>
            <a:xfrm>
              <a:off x="378640" y="3809602"/>
              <a:ext cx="2126507" cy="400110"/>
            </a:xfrm>
            <a:prstGeom prst="rect">
              <a:avLst/>
            </a:prstGeom>
            <a:noFill/>
          </p:spPr>
          <p:txBody>
            <a:bodyPr wrap="square" rtlCol="0">
              <a:spAutoFit/>
            </a:bodyPr>
            <a:lstStyle/>
            <a:p>
              <a:pPr algn="ctr"/>
              <a:r>
                <a:rPr lang="en-US" sz="2000" b="1" dirty="0">
                  <a:solidFill>
                    <a:srgbClr val="EF3078"/>
                  </a:solidFill>
                  <a:latin typeface="Tw Cen MT" panose="020B0602020104020603" pitchFamily="34" charset="0"/>
                </a:rPr>
                <a:t>YOUR HEADING</a:t>
              </a:r>
              <a:endParaRPr lang="en-US" sz="2000" b="1" dirty="0">
                <a:solidFill>
                  <a:srgbClr val="EF3078"/>
                </a:solidFill>
                <a:latin typeface="Tw Cen MT" panose="020B0602020104020603" pitchFamily="34" charset="0"/>
              </a:endParaRPr>
            </a:p>
          </p:txBody>
        </p:sp>
        <p:sp>
          <p:nvSpPr>
            <p:cNvPr id="84" name="TextBox 83"/>
            <p:cNvSpPr txBox="1"/>
            <p:nvPr/>
          </p:nvSpPr>
          <p:spPr>
            <a:xfrm>
              <a:off x="378640" y="4128241"/>
              <a:ext cx="2126507" cy="584775"/>
            </a:xfrm>
            <a:prstGeom prst="rect">
              <a:avLst/>
            </a:prstGeom>
            <a:noFill/>
          </p:spPr>
          <p:txBody>
            <a:bodyPr wrap="square" rtlCol="0">
              <a:spAutoFit/>
            </a:bodyPr>
            <a:lstStyle/>
            <a:p>
              <a:pPr algn="ctr"/>
              <a:r>
                <a:rPr lang="en-US" sz="1600" b="1" dirty="0">
                  <a:solidFill>
                    <a:srgbClr val="A6A6A6"/>
                  </a:solidFill>
                  <a:latin typeface="Tw Cen MT" panose="020B0602020104020603" pitchFamily="34" charset="0"/>
                </a:rPr>
                <a:t>Add some brief about the heading</a:t>
              </a:r>
              <a:endParaRPr lang="en-US" sz="1600" b="1" dirty="0">
                <a:solidFill>
                  <a:srgbClr val="A6A6A6"/>
                </a:solidFill>
                <a:latin typeface="Tw Cen MT" panose="020B0602020104020603" pitchFamily="34" charset="0"/>
              </a:endParaRPr>
            </a:p>
          </p:txBody>
        </p:sp>
      </p:grpSp>
      <p:grpSp>
        <p:nvGrpSpPr>
          <p:cNvPr id="97" name="Group 96"/>
          <p:cNvGrpSpPr/>
          <p:nvPr/>
        </p:nvGrpSpPr>
        <p:grpSpPr>
          <a:xfrm>
            <a:off x="2281192" y="2835528"/>
            <a:ext cx="2126507" cy="903414"/>
            <a:chOff x="2281192" y="2835528"/>
            <a:chExt cx="2126507" cy="903414"/>
          </a:xfrm>
        </p:grpSpPr>
        <p:sp>
          <p:nvSpPr>
            <p:cNvPr id="85" name="TextBox 84"/>
            <p:cNvSpPr txBox="1"/>
            <p:nvPr/>
          </p:nvSpPr>
          <p:spPr>
            <a:xfrm>
              <a:off x="2281192" y="2835528"/>
              <a:ext cx="2126507" cy="400110"/>
            </a:xfrm>
            <a:prstGeom prst="rect">
              <a:avLst/>
            </a:prstGeom>
            <a:noFill/>
          </p:spPr>
          <p:txBody>
            <a:bodyPr wrap="square" rtlCol="0">
              <a:spAutoFit/>
            </a:bodyPr>
            <a:lstStyle/>
            <a:p>
              <a:pPr algn="ctr"/>
              <a:r>
                <a:rPr lang="en-US" sz="2000" b="1" dirty="0">
                  <a:solidFill>
                    <a:srgbClr val="03A1A4"/>
                  </a:solidFill>
                  <a:latin typeface="Tw Cen MT" panose="020B0602020104020603" pitchFamily="34" charset="0"/>
                </a:rPr>
                <a:t>YOUR HEADING</a:t>
              </a:r>
              <a:endParaRPr lang="en-US" sz="2000" b="1" dirty="0">
                <a:solidFill>
                  <a:srgbClr val="03A1A4"/>
                </a:solidFill>
                <a:latin typeface="Tw Cen MT" panose="020B0602020104020603" pitchFamily="34" charset="0"/>
              </a:endParaRPr>
            </a:p>
          </p:txBody>
        </p:sp>
        <p:sp>
          <p:nvSpPr>
            <p:cNvPr id="86" name="TextBox 85"/>
            <p:cNvSpPr txBox="1"/>
            <p:nvPr/>
          </p:nvSpPr>
          <p:spPr>
            <a:xfrm>
              <a:off x="2281192" y="3154167"/>
              <a:ext cx="2126507" cy="584775"/>
            </a:xfrm>
            <a:prstGeom prst="rect">
              <a:avLst/>
            </a:prstGeom>
            <a:noFill/>
          </p:spPr>
          <p:txBody>
            <a:bodyPr wrap="square" rtlCol="0">
              <a:spAutoFit/>
            </a:bodyPr>
            <a:lstStyle/>
            <a:p>
              <a:pPr algn="ctr"/>
              <a:r>
                <a:rPr lang="en-US" sz="1600" b="1" dirty="0">
                  <a:solidFill>
                    <a:srgbClr val="A6A6A6"/>
                  </a:solidFill>
                  <a:latin typeface="Tw Cen MT" panose="020B0602020104020603" pitchFamily="34" charset="0"/>
                </a:rPr>
                <a:t>Add some brief about the heading</a:t>
              </a:r>
              <a:endParaRPr lang="en-US" sz="1600" b="1" dirty="0">
                <a:solidFill>
                  <a:srgbClr val="A6A6A6"/>
                </a:solidFill>
                <a:latin typeface="Tw Cen MT" panose="020B0602020104020603" pitchFamily="34" charset="0"/>
              </a:endParaRPr>
            </a:p>
          </p:txBody>
        </p:sp>
      </p:grpSp>
      <p:grpSp>
        <p:nvGrpSpPr>
          <p:cNvPr id="100" name="Group 99"/>
          <p:cNvGrpSpPr/>
          <p:nvPr/>
        </p:nvGrpSpPr>
        <p:grpSpPr>
          <a:xfrm>
            <a:off x="4246516" y="3872063"/>
            <a:ext cx="2126507" cy="903414"/>
            <a:chOff x="4246516" y="3872063"/>
            <a:chExt cx="2126507" cy="903414"/>
          </a:xfrm>
        </p:grpSpPr>
        <p:sp>
          <p:nvSpPr>
            <p:cNvPr id="87" name="TextBox 86"/>
            <p:cNvSpPr txBox="1"/>
            <p:nvPr/>
          </p:nvSpPr>
          <p:spPr>
            <a:xfrm>
              <a:off x="4246516" y="3872063"/>
              <a:ext cx="2126507" cy="400110"/>
            </a:xfrm>
            <a:prstGeom prst="rect">
              <a:avLst/>
            </a:prstGeom>
            <a:noFill/>
          </p:spPr>
          <p:txBody>
            <a:bodyPr wrap="square" rtlCol="0">
              <a:spAutoFit/>
            </a:bodyPr>
            <a:lstStyle/>
            <a:p>
              <a:pPr algn="ctr"/>
              <a:r>
                <a:rPr lang="en-US" sz="2000" b="1" dirty="0">
                  <a:solidFill>
                    <a:srgbClr val="EE9524"/>
                  </a:solidFill>
                  <a:latin typeface="Tw Cen MT" panose="020B0602020104020603" pitchFamily="34" charset="0"/>
                </a:rPr>
                <a:t>YOUR HEADING</a:t>
              </a:r>
              <a:endParaRPr lang="en-US" sz="2000" b="1" dirty="0">
                <a:solidFill>
                  <a:srgbClr val="EE9524"/>
                </a:solidFill>
                <a:latin typeface="Tw Cen MT" panose="020B0602020104020603" pitchFamily="34" charset="0"/>
              </a:endParaRPr>
            </a:p>
          </p:txBody>
        </p:sp>
        <p:sp>
          <p:nvSpPr>
            <p:cNvPr id="88" name="TextBox 87"/>
            <p:cNvSpPr txBox="1"/>
            <p:nvPr/>
          </p:nvSpPr>
          <p:spPr>
            <a:xfrm>
              <a:off x="4246516" y="4190702"/>
              <a:ext cx="2126507" cy="584775"/>
            </a:xfrm>
            <a:prstGeom prst="rect">
              <a:avLst/>
            </a:prstGeom>
            <a:noFill/>
          </p:spPr>
          <p:txBody>
            <a:bodyPr wrap="square" rtlCol="0">
              <a:spAutoFit/>
            </a:bodyPr>
            <a:lstStyle/>
            <a:p>
              <a:pPr algn="ctr"/>
              <a:r>
                <a:rPr lang="en-US" sz="1600" b="1" dirty="0">
                  <a:solidFill>
                    <a:srgbClr val="A6A6A6"/>
                  </a:solidFill>
                  <a:latin typeface="Tw Cen MT" panose="020B0602020104020603" pitchFamily="34" charset="0"/>
                </a:rPr>
                <a:t>Add some brief about the heading</a:t>
              </a:r>
              <a:endParaRPr lang="en-US" sz="1600" b="1" dirty="0">
                <a:solidFill>
                  <a:srgbClr val="A6A6A6"/>
                </a:solidFill>
                <a:latin typeface="Tw Cen MT" panose="020B0602020104020603" pitchFamily="34" charset="0"/>
              </a:endParaRPr>
            </a:p>
          </p:txBody>
        </p:sp>
      </p:grpSp>
      <p:grpSp>
        <p:nvGrpSpPr>
          <p:cNvPr id="101" name="Group 100"/>
          <p:cNvGrpSpPr/>
          <p:nvPr/>
        </p:nvGrpSpPr>
        <p:grpSpPr>
          <a:xfrm>
            <a:off x="5943402" y="2692391"/>
            <a:ext cx="2126507" cy="903414"/>
            <a:chOff x="5943402" y="2692391"/>
            <a:chExt cx="2126507" cy="903414"/>
          </a:xfrm>
        </p:grpSpPr>
        <p:sp>
          <p:nvSpPr>
            <p:cNvPr id="90" name="TextBox 89"/>
            <p:cNvSpPr txBox="1"/>
            <p:nvPr/>
          </p:nvSpPr>
          <p:spPr>
            <a:xfrm>
              <a:off x="5943402" y="2692391"/>
              <a:ext cx="2126507" cy="400110"/>
            </a:xfrm>
            <a:prstGeom prst="rect">
              <a:avLst/>
            </a:prstGeom>
            <a:noFill/>
          </p:spPr>
          <p:txBody>
            <a:bodyPr wrap="square" rtlCol="0">
              <a:spAutoFit/>
            </a:bodyPr>
            <a:lstStyle/>
            <a:p>
              <a:pPr algn="ctr"/>
              <a:r>
                <a:rPr lang="en-US" sz="2000" b="1" dirty="0">
                  <a:solidFill>
                    <a:srgbClr val="385723"/>
                  </a:solidFill>
                  <a:latin typeface="Tw Cen MT" panose="020B0602020104020603" pitchFamily="34" charset="0"/>
                </a:rPr>
                <a:t>YOUR HEADING</a:t>
              </a:r>
              <a:endParaRPr lang="en-US" sz="2000" b="1" dirty="0">
                <a:solidFill>
                  <a:srgbClr val="385723"/>
                </a:solidFill>
                <a:latin typeface="Tw Cen MT" panose="020B0602020104020603" pitchFamily="34" charset="0"/>
              </a:endParaRPr>
            </a:p>
          </p:txBody>
        </p:sp>
        <p:sp>
          <p:nvSpPr>
            <p:cNvPr id="91" name="TextBox 90"/>
            <p:cNvSpPr txBox="1"/>
            <p:nvPr/>
          </p:nvSpPr>
          <p:spPr>
            <a:xfrm>
              <a:off x="5943402" y="3011030"/>
              <a:ext cx="2126507" cy="584775"/>
            </a:xfrm>
            <a:prstGeom prst="rect">
              <a:avLst/>
            </a:prstGeom>
            <a:noFill/>
          </p:spPr>
          <p:txBody>
            <a:bodyPr wrap="square" rtlCol="0">
              <a:spAutoFit/>
            </a:bodyPr>
            <a:lstStyle/>
            <a:p>
              <a:pPr algn="ctr"/>
              <a:r>
                <a:rPr lang="en-US" sz="1600" b="1" dirty="0">
                  <a:solidFill>
                    <a:srgbClr val="A6A6A6"/>
                  </a:solidFill>
                  <a:latin typeface="Tw Cen MT" panose="020B0602020104020603" pitchFamily="34" charset="0"/>
                </a:rPr>
                <a:t>Add some brief about the heading</a:t>
              </a:r>
              <a:endParaRPr lang="en-US" sz="1600" b="1" dirty="0">
                <a:solidFill>
                  <a:srgbClr val="A6A6A6"/>
                </a:solidFill>
                <a:latin typeface="Tw Cen MT" panose="020B0602020104020603" pitchFamily="34" charset="0"/>
              </a:endParaRPr>
            </a:p>
          </p:txBody>
        </p:sp>
      </p:grpSp>
      <p:grpSp>
        <p:nvGrpSpPr>
          <p:cNvPr id="102" name="Group 101"/>
          <p:cNvGrpSpPr/>
          <p:nvPr/>
        </p:nvGrpSpPr>
        <p:grpSpPr>
          <a:xfrm>
            <a:off x="7742820" y="3644885"/>
            <a:ext cx="2126507" cy="903414"/>
            <a:chOff x="7742820" y="3644885"/>
            <a:chExt cx="2126507" cy="903414"/>
          </a:xfrm>
        </p:grpSpPr>
        <p:sp>
          <p:nvSpPr>
            <p:cNvPr id="92" name="TextBox 91"/>
            <p:cNvSpPr txBox="1"/>
            <p:nvPr/>
          </p:nvSpPr>
          <p:spPr>
            <a:xfrm>
              <a:off x="7742820" y="3644885"/>
              <a:ext cx="2126507" cy="400110"/>
            </a:xfrm>
            <a:prstGeom prst="rect">
              <a:avLst/>
            </a:prstGeom>
            <a:noFill/>
          </p:spPr>
          <p:txBody>
            <a:bodyPr wrap="square" rtlCol="0">
              <a:spAutoFit/>
            </a:bodyPr>
            <a:lstStyle/>
            <a:p>
              <a:pPr algn="ctr"/>
              <a:r>
                <a:rPr lang="en-US" sz="2000" b="1" dirty="0">
                  <a:solidFill>
                    <a:srgbClr val="00B0F0"/>
                  </a:solidFill>
                  <a:latin typeface="Tw Cen MT" panose="020B0602020104020603" pitchFamily="34" charset="0"/>
                </a:rPr>
                <a:t>YOUR HEADING</a:t>
              </a:r>
              <a:endParaRPr lang="en-US" sz="2000" b="1" dirty="0">
                <a:solidFill>
                  <a:srgbClr val="00B0F0"/>
                </a:solidFill>
                <a:latin typeface="Tw Cen MT" panose="020B0602020104020603" pitchFamily="34" charset="0"/>
              </a:endParaRPr>
            </a:p>
          </p:txBody>
        </p:sp>
        <p:sp>
          <p:nvSpPr>
            <p:cNvPr id="93" name="TextBox 92"/>
            <p:cNvSpPr txBox="1"/>
            <p:nvPr/>
          </p:nvSpPr>
          <p:spPr>
            <a:xfrm>
              <a:off x="7742820" y="3963524"/>
              <a:ext cx="2126507" cy="584775"/>
            </a:xfrm>
            <a:prstGeom prst="rect">
              <a:avLst/>
            </a:prstGeom>
            <a:noFill/>
          </p:spPr>
          <p:txBody>
            <a:bodyPr wrap="square" rtlCol="0">
              <a:spAutoFit/>
            </a:bodyPr>
            <a:lstStyle/>
            <a:p>
              <a:pPr algn="ctr"/>
              <a:r>
                <a:rPr lang="en-US" sz="1600" b="1" dirty="0">
                  <a:solidFill>
                    <a:srgbClr val="A6A6A6"/>
                  </a:solidFill>
                  <a:latin typeface="Tw Cen MT" panose="020B0602020104020603" pitchFamily="34" charset="0"/>
                </a:rPr>
                <a:t>Add some brief about the heading</a:t>
              </a:r>
              <a:endParaRPr lang="en-US" sz="1600" b="1" dirty="0">
                <a:solidFill>
                  <a:srgbClr val="A6A6A6"/>
                </a:solidFill>
                <a:latin typeface="Tw Cen MT" panose="020B0602020104020603" pitchFamily="34" charset="0"/>
              </a:endParaRPr>
            </a:p>
          </p:txBody>
        </p:sp>
      </p:grpSp>
      <p:grpSp>
        <p:nvGrpSpPr>
          <p:cNvPr id="103" name="Group 102"/>
          <p:cNvGrpSpPr/>
          <p:nvPr/>
        </p:nvGrpSpPr>
        <p:grpSpPr>
          <a:xfrm>
            <a:off x="9620021" y="2456997"/>
            <a:ext cx="2126507" cy="903414"/>
            <a:chOff x="9620021" y="2456997"/>
            <a:chExt cx="2126507" cy="903414"/>
          </a:xfrm>
        </p:grpSpPr>
        <p:sp>
          <p:nvSpPr>
            <p:cNvPr id="94" name="TextBox 93"/>
            <p:cNvSpPr txBox="1"/>
            <p:nvPr/>
          </p:nvSpPr>
          <p:spPr>
            <a:xfrm>
              <a:off x="9620021" y="2456997"/>
              <a:ext cx="2126507" cy="400110"/>
            </a:xfrm>
            <a:prstGeom prst="rect">
              <a:avLst/>
            </a:prstGeom>
            <a:noFill/>
          </p:spPr>
          <p:txBody>
            <a:bodyPr wrap="square" rtlCol="0">
              <a:spAutoFit/>
            </a:bodyPr>
            <a:lstStyle/>
            <a:p>
              <a:pPr algn="ctr"/>
              <a:r>
                <a:rPr lang="en-US" sz="2000" b="1" dirty="0">
                  <a:solidFill>
                    <a:srgbClr val="EF3078"/>
                  </a:solidFill>
                  <a:latin typeface="Tw Cen MT" panose="020B0602020104020603" pitchFamily="34" charset="0"/>
                </a:rPr>
                <a:t>YOUR HEADING</a:t>
              </a:r>
              <a:endParaRPr lang="en-US" sz="2000" b="1" dirty="0">
                <a:solidFill>
                  <a:srgbClr val="EF3078"/>
                </a:solidFill>
                <a:latin typeface="Tw Cen MT" panose="020B0602020104020603" pitchFamily="34" charset="0"/>
              </a:endParaRPr>
            </a:p>
          </p:txBody>
        </p:sp>
        <p:sp>
          <p:nvSpPr>
            <p:cNvPr id="95" name="TextBox 94"/>
            <p:cNvSpPr txBox="1"/>
            <p:nvPr/>
          </p:nvSpPr>
          <p:spPr>
            <a:xfrm>
              <a:off x="9620021" y="2775636"/>
              <a:ext cx="2126507" cy="584775"/>
            </a:xfrm>
            <a:prstGeom prst="rect">
              <a:avLst/>
            </a:prstGeom>
            <a:noFill/>
          </p:spPr>
          <p:txBody>
            <a:bodyPr wrap="square" rtlCol="0">
              <a:spAutoFit/>
            </a:bodyPr>
            <a:lstStyle/>
            <a:p>
              <a:pPr algn="ctr"/>
              <a:r>
                <a:rPr lang="en-US" sz="1600" b="1" dirty="0">
                  <a:solidFill>
                    <a:srgbClr val="A6A6A6"/>
                  </a:solidFill>
                  <a:latin typeface="Tw Cen MT" panose="020B0602020104020603" pitchFamily="34" charset="0"/>
                </a:rPr>
                <a:t>Add some brief about the heading</a:t>
              </a:r>
              <a:endParaRPr lang="en-US" sz="1600" b="1" dirty="0">
                <a:solidFill>
                  <a:srgbClr val="A6A6A6"/>
                </a:solidFill>
                <a:latin typeface="Tw Cen MT" panose="020B0602020104020603"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wipe(left)">
                                      <p:cBhvr>
                                        <p:cTn id="7" dur="500"/>
                                        <p:tgtEl>
                                          <p:spTgt spid="67"/>
                                        </p:tgtEl>
                                      </p:cBhvr>
                                    </p:animEffect>
                                  </p:childTnLst>
                                </p:cTn>
                              </p:par>
                              <p:par>
                                <p:cTn id="8" presetID="53" presetClass="entr" presetSubtype="16" fill="hold" grpId="0" nodeType="withEffect">
                                  <p:stCondLst>
                                    <p:cond delay="250"/>
                                  </p:stCondLst>
                                  <p:childTnLst>
                                    <p:set>
                                      <p:cBhvr>
                                        <p:cTn id="9" dur="1" fill="hold">
                                          <p:stCondLst>
                                            <p:cond delay="0"/>
                                          </p:stCondLst>
                                        </p:cTn>
                                        <p:tgtEl>
                                          <p:spTgt spid="2"/>
                                        </p:tgtEl>
                                        <p:attrNameLst>
                                          <p:attrName>style.visibility</p:attrName>
                                        </p:attrNameLst>
                                      </p:cBhvr>
                                      <p:to>
                                        <p:strVal val="visible"/>
                                      </p:to>
                                    </p:set>
                                    <p:anim calcmode="lin" valueType="num">
                                      <p:cBhvr>
                                        <p:cTn id="10" dur="500" fill="hold"/>
                                        <p:tgtEl>
                                          <p:spTgt spid="2"/>
                                        </p:tgtEl>
                                        <p:attrNameLst>
                                          <p:attrName>ppt_w</p:attrName>
                                        </p:attrNameLst>
                                      </p:cBhvr>
                                      <p:tavLst>
                                        <p:tav tm="0">
                                          <p:val>
                                            <p:fltVal val="0"/>
                                          </p:val>
                                        </p:tav>
                                        <p:tav tm="100000">
                                          <p:val>
                                            <p:strVal val="#ppt_w"/>
                                          </p:val>
                                        </p:tav>
                                      </p:tavLst>
                                    </p:anim>
                                    <p:anim calcmode="lin" valueType="num">
                                      <p:cBhvr>
                                        <p:cTn id="11" dur="500" fill="hold"/>
                                        <p:tgtEl>
                                          <p:spTgt spid="2"/>
                                        </p:tgtEl>
                                        <p:attrNameLst>
                                          <p:attrName>ppt_h</p:attrName>
                                        </p:attrNameLst>
                                      </p:cBhvr>
                                      <p:tavLst>
                                        <p:tav tm="0">
                                          <p:val>
                                            <p:fltVal val="0"/>
                                          </p:val>
                                        </p:tav>
                                        <p:tav tm="100000">
                                          <p:val>
                                            <p:strVal val="#ppt_h"/>
                                          </p:val>
                                        </p:tav>
                                      </p:tavLst>
                                    </p:anim>
                                    <p:animEffect transition="in" filter="fade">
                                      <p:cBhvr>
                                        <p:cTn id="12" dur="500"/>
                                        <p:tgtEl>
                                          <p:spTgt spid="2"/>
                                        </p:tgtEl>
                                      </p:cBhvr>
                                    </p:animEffect>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Effect transition="in" filter="fade">
                                      <p:cBhvr>
                                        <p:cTn id="18" dur="500"/>
                                        <p:tgtEl>
                                          <p:spTgt spid="3"/>
                                        </p:tgtEl>
                                      </p:cBhvr>
                                    </p:animEffect>
                                  </p:childTnLst>
                                </p:cTn>
                              </p:par>
                            </p:childTnLst>
                          </p:cTn>
                        </p:par>
                        <p:par>
                          <p:cTn id="19" fill="hold">
                            <p:stCondLst>
                              <p:cond delay="1000"/>
                            </p:stCondLst>
                            <p:childTnLst>
                              <p:par>
                                <p:cTn id="20" presetID="53" presetClass="entr" presetSubtype="16" fill="hold" nodeType="afterEffect">
                                  <p:stCondLst>
                                    <p:cond delay="0"/>
                                  </p:stCondLst>
                                  <p:childTnLst>
                                    <p:set>
                                      <p:cBhvr>
                                        <p:cTn id="21" dur="1" fill="hold">
                                          <p:stCondLst>
                                            <p:cond delay="0"/>
                                          </p:stCondLst>
                                        </p:cTn>
                                        <p:tgtEl>
                                          <p:spTgt spid="96"/>
                                        </p:tgtEl>
                                        <p:attrNameLst>
                                          <p:attrName>style.visibility</p:attrName>
                                        </p:attrNameLst>
                                      </p:cBhvr>
                                      <p:to>
                                        <p:strVal val="visible"/>
                                      </p:to>
                                    </p:set>
                                    <p:anim calcmode="lin" valueType="num">
                                      <p:cBhvr>
                                        <p:cTn id="22" dur="500" fill="hold"/>
                                        <p:tgtEl>
                                          <p:spTgt spid="96"/>
                                        </p:tgtEl>
                                        <p:attrNameLst>
                                          <p:attrName>ppt_w</p:attrName>
                                        </p:attrNameLst>
                                      </p:cBhvr>
                                      <p:tavLst>
                                        <p:tav tm="0">
                                          <p:val>
                                            <p:fltVal val="0"/>
                                          </p:val>
                                        </p:tav>
                                        <p:tav tm="100000">
                                          <p:val>
                                            <p:strVal val="#ppt_w"/>
                                          </p:val>
                                        </p:tav>
                                      </p:tavLst>
                                    </p:anim>
                                    <p:anim calcmode="lin" valueType="num">
                                      <p:cBhvr>
                                        <p:cTn id="23" dur="500" fill="hold"/>
                                        <p:tgtEl>
                                          <p:spTgt spid="96"/>
                                        </p:tgtEl>
                                        <p:attrNameLst>
                                          <p:attrName>ppt_h</p:attrName>
                                        </p:attrNameLst>
                                      </p:cBhvr>
                                      <p:tavLst>
                                        <p:tav tm="0">
                                          <p:val>
                                            <p:fltVal val="0"/>
                                          </p:val>
                                        </p:tav>
                                        <p:tav tm="100000">
                                          <p:val>
                                            <p:strVal val="#ppt_h"/>
                                          </p:val>
                                        </p:tav>
                                      </p:tavLst>
                                    </p:anim>
                                    <p:animEffect transition="in" filter="fade">
                                      <p:cBhvr>
                                        <p:cTn id="24" dur="500"/>
                                        <p:tgtEl>
                                          <p:spTgt spid="96"/>
                                        </p:tgtEl>
                                      </p:cBhvr>
                                    </p:animEffect>
                                  </p:childTnLst>
                                </p:cTn>
                              </p:par>
                              <p:par>
                                <p:cTn id="25" presetID="22" presetClass="entr" presetSubtype="4" fill="hold" nodeType="withEffect">
                                  <p:stCondLst>
                                    <p:cond delay="250"/>
                                  </p:stCondLst>
                                  <p:childTnLst>
                                    <p:set>
                                      <p:cBhvr>
                                        <p:cTn id="26" dur="1" fill="hold">
                                          <p:stCondLst>
                                            <p:cond delay="0"/>
                                          </p:stCondLst>
                                        </p:cTn>
                                        <p:tgtEl>
                                          <p:spTgt spid="24"/>
                                        </p:tgtEl>
                                        <p:attrNameLst>
                                          <p:attrName>style.visibility</p:attrName>
                                        </p:attrNameLst>
                                      </p:cBhvr>
                                      <p:to>
                                        <p:strVal val="visible"/>
                                      </p:to>
                                    </p:set>
                                    <p:animEffect transition="in" filter="wipe(down)">
                                      <p:cBhvr>
                                        <p:cTn id="27" dur="500"/>
                                        <p:tgtEl>
                                          <p:spTgt spid="24"/>
                                        </p:tgtEl>
                                      </p:cBhvr>
                                    </p:animEffect>
                                  </p:childTnLst>
                                </p:cTn>
                              </p:par>
                              <p:par>
                                <p:cTn id="28" presetID="53" presetClass="entr" presetSubtype="16" fill="hold" grpId="0" nodeType="withEffect">
                                  <p:stCondLst>
                                    <p:cond delay="500"/>
                                  </p:stCondLst>
                                  <p:childTnLst>
                                    <p:set>
                                      <p:cBhvr>
                                        <p:cTn id="29" dur="1" fill="hold">
                                          <p:stCondLst>
                                            <p:cond delay="0"/>
                                          </p:stCondLst>
                                        </p:cTn>
                                        <p:tgtEl>
                                          <p:spTgt spid="13"/>
                                        </p:tgtEl>
                                        <p:attrNameLst>
                                          <p:attrName>style.visibility</p:attrName>
                                        </p:attrNameLst>
                                      </p:cBhvr>
                                      <p:to>
                                        <p:strVal val="visible"/>
                                      </p:to>
                                    </p:set>
                                    <p:anim calcmode="lin" valueType="num">
                                      <p:cBhvr>
                                        <p:cTn id="30" dur="500" fill="hold"/>
                                        <p:tgtEl>
                                          <p:spTgt spid="13"/>
                                        </p:tgtEl>
                                        <p:attrNameLst>
                                          <p:attrName>ppt_w</p:attrName>
                                        </p:attrNameLst>
                                      </p:cBhvr>
                                      <p:tavLst>
                                        <p:tav tm="0">
                                          <p:val>
                                            <p:fltVal val="0"/>
                                          </p:val>
                                        </p:tav>
                                        <p:tav tm="100000">
                                          <p:val>
                                            <p:strVal val="#ppt_w"/>
                                          </p:val>
                                        </p:tav>
                                      </p:tavLst>
                                    </p:anim>
                                    <p:anim calcmode="lin" valueType="num">
                                      <p:cBhvr>
                                        <p:cTn id="31" dur="500" fill="hold"/>
                                        <p:tgtEl>
                                          <p:spTgt spid="13"/>
                                        </p:tgtEl>
                                        <p:attrNameLst>
                                          <p:attrName>ppt_h</p:attrName>
                                        </p:attrNameLst>
                                      </p:cBhvr>
                                      <p:tavLst>
                                        <p:tav tm="0">
                                          <p:val>
                                            <p:fltVal val="0"/>
                                          </p:val>
                                        </p:tav>
                                        <p:tav tm="100000">
                                          <p:val>
                                            <p:strVal val="#ppt_h"/>
                                          </p:val>
                                        </p:tav>
                                      </p:tavLst>
                                    </p:anim>
                                    <p:animEffect transition="in" filter="fade">
                                      <p:cBhvr>
                                        <p:cTn id="32" dur="500"/>
                                        <p:tgtEl>
                                          <p:spTgt spid="13"/>
                                        </p:tgtEl>
                                      </p:cBhvr>
                                    </p:animEffect>
                                  </p:childTnLst>
                                </p:cTn>
                              </p:par>
                            </p:childTnLst>
                          </p:cTn>
                        </p:par>
                        <p:par>
                          <p:cTn id="33" fill="hold">
                            <p:stCondLst>
                              <p:cond delay="1500"/>
                            </p:stCondLst>
                            <p:childTnLst>
                              <p:par>
                                <p:cTn id="34" presetID="53" presetClass="entr" presetSubtype="16"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fltVal val="0"/>
                                          </p:val>
                                        </p:tav>
                                        <p:tav tm="100000">
                                          <p:val>
                                            <p:strVal val="#ppt_w"/>
                                          </p:val>
                                        </p:tav>
                                      </p:tavLst>
                                    </p:anim>
                                    <p:anim calcmode="lin" valueType="num">
                                      <p:cBhvr>
                                        <p:cTn id="37" dur="500" fill="hold"/>
                                        <p:tgtEl>
                                          <p:spTgt spid="14"/>
                                        </p:tgtEl>
                                        <p:attrNameLst>
                                          <p:attrName>ppt_h</p:attrName>
                                        </p:attrNameLst>
                                      </p:cBhvr>
                                      <p:tavLst>
                                        <p:tav tm="0">
                                          <p:val>
                                            <p:fltVal val="0"/>
                                          </p:val>
                                        </p:tav>
                                        <p:tav tm="100000">
                                          <p:val>
                                            <p:strVal val="#ppt_h"/>
                                          </p:val>
                                        </p:tav>
                                      </p:tavLst>
                                    </p:anim>
                                    <p:animEffect transition="in" filter="fade">
                                      <p:cBhvr>
                                        <p:cTn id="38" dur="500"/>
                                        <p:tgtEl>
                                          <p:spTgt spid="14"/>
                                        </p:tgtEl>
                                      </p:cBhvr>
                                    </p:animEffect>
                                  </p:childTnLst>
                                </p:cTn>
                              </p:par>
                              <p:par>
                                <p:cTn id="39" presetID="53" presetClass="entr" presetSubtype="16" fill="hold" nodeType="withEffect">
                                  <p:stCondLst>
                                    <p:cond delay="250"/>
                                  </p:stCondLst>
                                  <p:childTnLst>
                                    <p:set>
                                      <p:cBhvr>
                                        <p:cTn id="40" dur="1" fill="hold">
                                          <p:stCondLst>
                                            <p:cond delay="0"/>
                                          </p:stCondLst>
                                        </p:cTn>
                                        <p:tgtEl>
                                          <p:spTgt spid="97"/>
                                        </p:tgtEl>
                                        <p:attrNameLst>
                                          <p:attrName>style.visibility</p:attrName>
                                        </p:attrNameLst>
                                      </p:cBhvr>
                                      <p:to>
                                        <p:strVal val="visible"/>
                                      </p:to>
                                    </p:set>
                                    <p:anim calcmode="lin" valueType="num">
                                      <p:cBhvr>
                                        <p:cTn id="41" dur="500" fill="hold"/>
                                        <p:tgtEl>
                                          <p:spTgt spid="97"/>
                                        </p:tgtEl>
                                        <p:attrNameLst>
                                          <p:attrName>ppt_w</p:attrName>
                                        </p:attrNameLst>
                                      </p:cBhvr>
                                      <p:tavLst>
                                        <p:tav tm="0">
                                          <p:val>
                                            <p:fltVal val="0"/>
                                          </p:val>
                                        </p:tav>
                                        <p:tav tm="100000">
                                          <p:val>
                                            <p:strVal val="#ppt_w"/>
                                          </p:val>
                                        </p:tav>
                                      </p:tavLst>
                                    </p:anim>
                                    <p:anim calcmode="lin" valueType="num">
                                      <p:cBhvr>
                                        <p:cTn id="42" dur="500" fill="hold"/>
                                        <p:tgtEl>
                                          <p:spTgt spid="97"/>
                                        </p:tgtEl>
                                        <p:attrNameLst>
                                          <p:attrName>ppt_h</p:attrName>
                                        </p:attrNameLst>
                                      </p:cBhvr>
                                      <p:tavLst>
                                        <p:tav tm="0">
                                          <p:val>
                                            <p:fltVal val="0"/>
                                          </p:val>
                                        </p:tav>
                                        <p:tav tm="100000">
                                          <p:val>
                                            <p:strVal val="#ppt_h"/>
                                          </p:val>
                                        </p:tav>
                                      </p:tavLst>
                                    </p:anim>
                                    <p:animEffect transition="in" filter="fade">
                                      <p:cBhvr>
                                        <p:cTn id="43" dur="500"/>
                                        <p:tgtEl>
                                          <p:spTgt spid="97"/>
                                        </p:tgtEl>
                                      </p:cBhvr>
                                    </p:animEffect>
                                  </p:childTnLst>
                                </p:cTn>
                              </p:par>
                              <p:par>
                                <p:cTn id="44" presetID="22" presetClass="entr" presetSubtype="8" fill="hold" nodeType="withEffect">
                                  <p:stCondLst>
                                    <p:cond delay="500"/>
                                  </p:stCondLst>
                                  <p:childTnLst>
                                    <p:set>
                                      <p:cBhvr>
                                        <p:cTn id="45" dur="1" fill="hold">
                                          <p:stCondLst>
                                            <p:cond delay="0"/>
                                          </p:stCondLst>
                                        </p:cTn>
                                        <p:tgtEl>
                                          <p:spTgt spid="28"/>
                                        </p:tgtEl>
                                        <p:attrNameLst>
                                          <p:attrName>style.visibility</p:attrName>
                                        </p:attrNameLst>
                                      </p:cBhvr>
                                      <p:to>
                                        <p:strVal val="visible"/>
                                      </p:to>
                                    </p:set>
                                    <p:animEffect transition="in" filter="wipe(left)">
                                      <p:cBhvr>
                                        <p:cTn id="46" dur="500"/>
                                        <p:tgtEl>
                                          <p:spTgt spid="28"/>
                                        </p:tgtEl>
                                      </p:cBhvr>
                                    </p:animEffect>
                                  </p:childTnLst>
                                </p:cTn>
                              </p:par>
                              <p:par>
                                <p:cTn id="47" presetID="53" presetClass="entr" presetSubtype="16" fill="hold" grpId="0" nodeType="withEffect">
                                  <p:stCondLst>
                                    <p:cond delay="750"/>
                                  </p:stCondLst>
                                  <p:childTnLst>
                                    <p:set>
                                      <p:cBhvr>
                                        <p:cTn id="48" dur="1" fill="hold">
                                          <p:stCondLst>
                                            <p:cond delay="0"/>
                                          </p:stCondLst>
                                        </p:cTn>
                                        <p:tgtEl>
                                          <p:spTgt spid="15"/>
                                        </p:tgtEl>
                                        <p:attrNameLst>
                                          <p:attrName>style.visibility</p:attrName>
                                        </p:attrNameLst>
                                      </p:cBhvr>
                                      <p:to>
                                        <p:strVal val="visible"/>
                                      </p:to>
                                    </p:set>
                                    <p:anim calcmode="lin" valueType="num">
                                      <p:cBhvr>
                                        <p:cTn id="49" dur="500" fill="hold"/>
                                        <p:tgtEl>
                                          <p:spTgt spid="15"/>
                                        </p:tgtEl>
                                        <p:attrNameLst>
                                          <p:attrName>ppt_w</p:attrName>
                                        </p:attrNameLst>
                                      </p:cBhvr>
                                      <p:tavLst>
                                        <p:tav tm="0">
                                          <p:val>
                                            <p:fltVal val="0"/>
                                          </p:val>
                                        </p:tav>
                                        <p:tav tm="100000">
                                          <p:val>
                                            <p:strVal val="#ppt_w"/>
                                          </p:val>
                                        </p:tav>
                                      </p:tavLst>
                                    </p:anim>
                                    <p:anim calcmode="lin" valueType="num">
                                      <p:cBhvr>
                                        <p:cTn id="50" dur="500" fill="hold"/>
                                        <p:tgtEl>
                                          <p:spTgt spid="15"/>
                                        </p:tgtEl>
                                        <p:attrNameLst>
                                          <p:attrName>ppt_h</p:attrName>
                                        </p:attrNameLst>
                                      </p:cBhvr>
                                      <p:tavLst>
                                        <p:tav tm="0">
                                          <p:val>
                                            <p:fltVal val="0"/>
                                          </p:val>
                                        </p:tav>
                                        <p:tav tm="100000">
                                          <p:val>
                                            <p:strVal val="#ppt_h"/>
                                          </p:val>
                                        </p:tav>
                                      </p:tavLst>
                                    </p:anim>
                                    <p:animEffect transition="in" filter="fade">
                                      <p:cBhvr>
                                        <p:cTn id="51" dur="500"/>
                                        <p:tgtEl>
                                          <p:spTgt spid="15"/>
                                        </p:tgtEl>
                                      </p:cBhvr>
                                    </p:animEffect>
                                  </p:childTnLst>
                                </p:cTn>
                              </p:par>
                            </p:childTnLst>
                          </p:cTn>
                        </p:par>
                        <p:par>
                          <p:cTn id="52" fill="hold">
                            <p:stCondLst>
                              <p:cond delay="2000"/>
                            </p:stCondLst>
                            <p:childTnLst>
                              <p:par>
                                <p:cTn id="53" presetID="53" presetClass="entr" presetSubtype="16" fill="hold" grpId="0" nodeType="after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p:cTn id="55" dur="500" fill="hold"/>
                                        <p:tgtEl>
                                          <p:spTgt spid="16"/>
                                        </p:tgtEl>
                                        <p:attrNameLst>
                                          <p:attrName>ppt_w</p:attrName>
                                        </p:attrNameLst>
                                      </p:cBhvr>
                                      <p:tavLst>
                                        <p:tav tm="0">
                                          <p:val>
                                            <p:fltVal val="0"/>
                                          </p:val>
                                        </p:tav>
                                        <p:tav tm="100000">
                                          <p:val>
                                            <p:strVal val="#ppt_w"/>
                                          </p:val>
                                        </p:tav>
                                      </p:tavLst>
                                    </p:anim>
                                    <p:anim calcmode="lin" valueType="num">
                                      <p:cBhvr>
                                        <p:cTn id="56" dur="500" fill="hold"/>
                                        <p:tgtEl>
                                          <p:spTgt spid="16"/>
                                        </p:tgtEl>
                                        <p:attrNameLst>
                                          <p:attrName>ppt_h</p:attrName>
                                        </p:attrNameLst>
                                      </p:cBhvr>
                                      <p:tavLst>
                                        <p:tav tm="0">
                                          <p:val>
                                            <p:fltVal val="0"/>
                                          </p:val>
                                        </p:tav>
                                        <p:tav tm="100000">
                                          <p:val>
                                            <p:strVal val="#ppt_h"/>
                                          </p:val>
                                        </p:tav>
                                      </p:tavLst>
                                    </p:anim>
                                    <p:animEffect transition="in" filter="fade">
                                      <p:cBhvr>
                                        <p:cTn id="57" dur="500"/>
                                        <p:tgtEl>
                                          <p:spTgt spid="16"/>
                                        </p:tgtEl>
                                      </p:cBhvr>
                                    </p:animEffect>
                                  </p:childTnLst>
                                </p:cTn>
                              </p:par>
                            </p:childTnLst>
                          </p:cTn>
                        </p:par>
                        <p:par>
                          <p:cTn id="58" fill="hold">
                            <p:stCondLst>
                              <p:cond delay="2500"/>
                            </p:stCondLst>
                            <p:childTnLst>
                              <p:par>
                                <p:cTn id="59" presetID="53" presetClass="entr" presetSubtype="16" fill="hold" nodeType="afterEffect">
                                  <p:stCondLst>
                                    <p:cond delay="0"/>
                                  </p:stCondLst>
                                  <p:childTnLst>
                                    <p:set>
                                      <p:cBhvr>
                                        <p:cTn id="60" dur="1" fill="hold">
                                          <p:stCondLst>
                                            <p:cond delay="0"/>
                                          </p:stCondLst>
                                        </p:cTn>
                                        <p:tgtEl>
                                          <p:spTgt spid="100"/>
                                        </p:tgtEl>
                                        <p:attrNameLst>
                                          <p:attrName>style.visibility</p:attrName>
                                        </p:attrNameLst>
                                      </p:cBhvr>
                                      <p:to>
                                        <p:strVal val="visible"/>
                                      </p:to>
                                    </p:set>
                                    <p:anim calcmode="lin" valueType="num">
                                      <p:cBhvr>
                                        <p:cTn id="61" dur="500" fill="hold"/>
                                        <p:tgtEl>
                                          <p:spTgt spid="100"/>
                                        </p:tgtEl>
                                        <p:attrNameLst>
                                          <p:attrName>ppt_w</p:attrName>
                                        </p:attrNameLst>
                                      </p:cBhvr>
                                      <p:tavLst>
                                        <p:tav tm="0">
                                          <p:val>
                                            <p:fltVal val="0"/>
                                          </p:val>
                                        </p:tav>
                                        <p:tav tm="100000">
                                          <p:val>
                                            <p:strVal val="#ppt_w"/>
                                          </p:val>
                                        </p:tav>
                                      </p:tavLst>
                                    </p:anim>
                                    <p:anim calcmode="lin" valueType="num">
                                      <p:cBhvr>
                                        <p:cTn id="62" dur="500" fill="hold"/>
                                        <p:tgtEl>
                                          <p:spTgt spid="100"/>
                                        </p:tgtEl>
                                        <p:attrNameLst>
                                          <p:attrName>ppt_h</p:attrName>
                                        </p:attrNameLst>
                                      </p:cBhvr>
                                      <p:tavLst>
                                        <p:tav tm="0">
                                          <p:val>
                                            <p:fltVal val="0"/>
                                          </p:val>
                                        </p:tav>
                                        <p:tav tm="100000">
                                          <p:val>
                                            <p:strVal val="#ppt_h"/>
                                          </p:val>
                                        </p:tav>
                                      </p:tavLst>
                                    </p:anim>
                                    <p:animEffect transition="in" filter="fade">
                                      <p:cBhvr>
                                        <p:cTn id="63" dur="500"/>
                                        <p:tgtEl>
                                          <p:spTgt spid="100"/>
                                        </p:tgtEl>
                                      </p:cBhvr>
                                    </p:animEffect>
                                  </p:childTnLst>
                                </p:cTn>
                              </p:par>
                              <p:par>
                                <p:cTn id="64" presetID="22" presetClass="entr" presetSubtype="4" fill="hold" nodeType="withEffect">
                                  <p:stCondLst>
                                    <p:cond delay="250"/>
                                  </p:stCondLst>
                                  <p:childTnLst>
                                    <p:set>
                                      <p:cBhvr>
                                        <p:cTn id="65" dur="1" fill="hold">
                                          <p:stCondLst>
                                            <p:cond delay="0"/>
                                          </p:stCondLst>
                                        </p:cTn>
                                        <p:tgtEl>
                                          <p:spTgt spid="39"/>
                                        </p:tgtEl>
                                        <p:attrNameLst>
                                          <p:attrName>style.visibility</p:attrName>
                                        </p:attrNameLst>
                                      </p:cBhvr>
                                      <p:to>
                                        <p:strVal val="visible"/>
                                      </p:to>
                                    </p:set>
                                    <p:animEffect transition="in" filter="wipe(down)">
                                      <p:cBhvr>
                                        <p:cTn id="66" dur="500"/>
                                        <p:tgtEl>
                                          <p:spTgt spid="39"/>
                                        </p:tgtEl>
                                      </p:cBhvr>
                                    </p:animEffect>
                                  </p:childTnLst>
                                </p:cTn>
                              </p:par>
                              <p:par>
                                <p:cTn id="67" presetID="53" presetClass="entr" presetSubtype="16" fill="hold" grpId="0" nodeType="withEffect">
                                  <p:stCondLst>
                                    <p:cond delay="500"/>
                                  </p:stCondLst>
                                  <p:childTnLst>
                                    <p:set>
                                      <p:cBhvr>
                                        <p:cTn id="68" dur="1" fill="hold">
                                          <p:stCondLst>
                                            <p:cond delay="0"/>
                                          </p:stCondLst>
                                        </p:cTn>
                                        <p:tgtEl>
                                          <p:spTgt spid="17"/>
                                        </p:tgtEl>
                                        <p:attrNameLst>
                                          <p:attrName>style.visibility</p:attrName>
                                        </p:attrNameLst>
                                      </p:cBhvr>
                                      <p:to>
                                        <p:strVal val="visible"/>
                                      </p:to>
                                    </p:set>
                                    <p:anim calcmode="lin" valueType="num">
                                      <p:cBhvr>
                                        <p:cTn id="69" dur="500" fill="hold"/>
                                        <p:tgtEl>
                                          <p:spTgt spid="17"/>
                                        </p:tgtEl>
                                        <p:attrNameLst>
                                          <p:attrName>ppt_w</p:attrName>
                                        </p:attrNameLst>
                                      </p:cBhvr>
                                      <p:tavLst>
                                        <p:tav tm="0">
                                          <p:val>
                                            <p:fltVal val="0"/>
                                          </p:val>
                                        </p:tav>
                                        <p:tav tm="100000">
                                          <p:val>
                                            <p:strVal val="#ppt_w"/>
                                          </p:val>
                                        </p:tav>
                                      </p:tavLst>
                                    </p:anim>
                                    <p:anim calcmode="lin" valueType="num">
                                      <p:cBhvr>
                                        <p:cTn id="70" dur="500" fill="hold"/>
                                        <p:tgtEl>
                                          <p:spTgt spid="17"/>
                                        </p:tgtEl>
                                        <p:attrNameLst>
                                          <p:attrName>ppt_h</p:attrName>
                                        </p:attrNameLst>
                                      </p:cBhvr>
                                      <p:tavLst>
                                        <p:tav tm="0">
                                          <p:val>
                                            <p:fltVal val="0"/>
                                          </p:val>
                                        </p:tav>
                                        <p:tav tm="100000">
                                          <p:val>
                                            <p:strVal val="#ppt_h"/>
                                          </p:val>
                                        </p:tav>
                                      </p:tavLst>
                                    </p:anim>
                                    <p:animEffect transition="in" filter="fade">
                                      <p:cBhvr>
                                        <p:cTn id="71" dur="500"/>
                                        <p:tgtEl>
                                          <p:spTgt spid="17"/>
                                        </p:tgtEl>
                                      </p:cBhvr>
                                    </p:animEffect>
                                  </p:childTnLst>
                                </p:cTn>
                              </p:par>
                            </p:childTnLst>
                          </p:cTn>
                        </p:par>
                        <p:par>
                          <p:cTn id="72" fill="hold">
                            <p:stCondLst>
                              <p:cond delay="3000"/>
                            </p:stCondLst>
                            <p:childTnLst>
                              <p:par>
                                <p:cTn id="73" presetID="53" presetClass="entr" presetSubtype="16" fill="hold" grpId="0" nodeType="afterEffect">
                                  <p:stCondLst>
                                    <p:cond delay="0"/>
                                  </p:stCondLst>
                                  <p:childTnLst>
                                    <p:set>
                                      <p:cBhvr>
                                        <p:cTn id="74" dur="1" fill="hold">
                                          <p:stCondLst>
                                            <p:cond delay="0"/>
                                          </p:stCondLst>
                                        </p:cTn>
                                        <p:tgtEl>
                                          <p:spTgt spid="18"/>
                                        </p:tgtEl>
                                        <p:attrNameLst>
                                          <p:attrName>style.visibility</p:attrName>
                                        </p:attrNameLst>
                                      </p:cBhvr>
                                      <p:to>
                                        <p:strVal val="visible"/>
                                      </p:to>
                                    </p:set>
                                    <p:anim calcmode="lin" valueType="num">
                                      <p:cBhvr>
                                        <p:cTn id="75" dur="500" fill="hold"/>
                                        <p:tgtEl>
                                          <p:spTgt spid="18"/>
                                        </p:tgtEl>
                                        <p:attrNameLst>
                                          <p:attrName>ppt_w</p:attrName>
                                        </p:attrNameLst>
                                      </p:cBhvr>
                                      <p:tavLst>
                                        <p:tav tm="0">
                                          <p:val>
                                            <p:fltVal val="0"/>
                                          </p:val>
                                        </p:tav>
                                        <p:tav tm="100000">
                                          <p:val>
                                            <p:strVal val="#ppt_w"/>
                                          </p:val>
                                        </p:tav>
                                      </p:tavLst>
                                    </p:anim>
                                    <p:anim calcmode="lin" valueType="num">
                                      <p:cBhvr>
                                        <p:cTn id="76" dur="500" fill="hold"/>
                                        <p:tgtEl>
                                          <p:spTgt spid="18"/>
                                        </p:tgtEl>
                                        <p:attrNameLst>
                                          <p:attrName>ppt_h</p:attrName>
                                        </p:attrNameLst>
                                      </p:cBhvr>
                                      <p:tavLst>
                                        <p:tav tm="0">
                                          <p:val>
                                            <p:fltVal val="0"/>
                                          </p:val>
                                        </p:tav>
                                        <p:tav tm="100000">
                                          <p:val>
                                            <p:strVal val="#ppt_h"/>
                                          </p:val>
                                        </p:tav>
                                      </p:tavLst>
                                    </p:anim>
                                    <p:animEffect transition="in" filter="fade">
                                      <p:cBhvr>
                                        <p:cTn id="77" dur="500"/>
                                        <p:tgtEl>
                                          <p:spTgt spid="18"/>
                                        </p:tgtEl>
                                      </p:cBhvr>
                                    </p:animEffect>
                                  </p:childTnLst>
                                </p:cTn>
                              </p:par>
                            </p:childTnLst>
                          </p:cTn>
                        </p:par>
                        <p:par>
                          <p:cTn id="78" fill="hold">
                            <p:stCondLst>
                              <p:cond delay="3500"/>
                            </p:stCondLst>
                            <p:childTnLst>
                              <p:par>
                                <p:cTn id="79" presetID="53" presetClass="entr" presetSubtype="16" fill="hold" nodeType="afterEffect">
                                  <p:stCondLst>
                                    <p:cond delay="0"/>
                                  </p:stCondLst>
                                  <p:childTnLst>
                                    <p:set>
                                      <p:cBhvr>
                                        <p:cTn id="80" dur="1" fill="hold">
                                          <p:stCondLst>
                                            <p:cond delay="0"/>
                                          </p:stCondLst>
                                        </p:cTn>
                                        <p:tgtEl>
                                          <p:spTgt spid="101"/>
                                        </p:tgtEl>
                                        <p:attrNameLst>
                                          <p:attrName>style.visibility</p:attrName>
                                        </p:attrNameLst>
                                      </p:cBhvr>
                                      <p:to>
                                        <p:strVal val="visible"/>
                                      </p:to>
                                    </p:set>
                                    <p:anim calcmode="lin" valueType="num">
                                      <p:cBhvr>
                                        <p:cTn id="81" dur="500" fill="hold"/>
                                        <p:tgtEl>
                                          <p:spTgt spid="101"/>
                                        </p:tgtEl>
                                        <p:attrNameLst>
                                          <p:attrName>ppt_w</p:attrName>
                                        </p:attrNameLst>
                                      </p:cBhvr>
                                      <p:tavLst>
                                        <p:tav tm="0">
                                          <p:val>
                                            <p:fltVal val="0"/>
                                          </p:val>
                                        </p:tav>
                                        <p:tav tm="100000">
                                          <p:val>
                                            <p:strVal val="#ppt_w"/>
                                          </p:val>
                                        </p:tav>
                                      </p:tavLst>
                                    </p:anim>
                                    <p:anim calcmode="lin" valueType="num">
                                      <p:cBhvr>
                                        <p:cTn id="82" dur="500" fill="hold"/>
                                        <p:tgtEl>
                                          <p:spTgt spid="101"/>
                                        </p:tgtEl>
                                        <p:attrNameLst>
                                          <p:attrName>ppt_h</p:attrName>
                                        </p:attrNameLst>
                                      </p:cBhvr>
                                      <p:tavLst>
                                        <p:tav tm="0">
                                          <p:val>
                                            <p:fltVal val="0"/>
                                          </p:val>
                                        </p:tav>
                                        <p:tav tm="100000">
                                          <p:val>
                                            <p:strVal val="#ppt_h"/>
                                          </p:val>
                                        </p:tav>
                                      </p:tavLst>
                                    </p:anim>
                                    <p:animEffect transition="in" filter="fade">
                                      <p:cBhvr>
                                        <p:cTn id="83" dur="500"/>
                                        <p:tgtEl>
                                          <p:spTgt spid="101"/>
                                        </p:tgtEl>
                                      </p:cBhvr>
                                    </p:animEffect>
                                  </p:childTnLst>
                                </p:cTn>
                              </p:par>
                              <p:par>
                                <p:cTn id="84" presetID="22" presetClass="entr" presetSubtype="8" fill="hold" nodeType="withEffect">
                                  <p:stCondLst>
                                    <p:cond delay="250"/>
                                  </p:stCondLst>
                                  <p:childTnLst>
                                    <p:set>
                                      <p:cBhvr>
                                        <p:cTn id="85" dur="1" fill="hold">
                                          <p:stCondLst>
                                            <p:cond delay="0"/>
                                          </p:stCondLst>
                                        </p:cTn>
                                        <p:tgtEl>
                                          <p:spTgt spid="37"/>
                                        </p:tgtEl>
                                        <p:attrNameLst>
                                          <p:attrName>style.visibility</p:attrName>
                                        </p:attrNameLst>
                                      </p:cBhvr>
                                      <p:to>
                                        <p:strVal val="visible"/>
                                      </p:to>
                                    </p:set>
                                    <p:animEffect transition="in" filter="wipe(left)">
                                      <p:cBhvr>
                                        <p:cTn id="86" dur="500"/>
                                        <p:tgtEl>
                                          <p:spTgt spid="37"/>
                                        </p:tgtEl>
                                      </p:cBhvr>
                                    </p:animEffect>
                                  </p:childTnLst>
                                </p:cTn>
                              </p:par>
                              <p:par>
                                <p:cTn id="87" presetID="53" presetClass="entr" presetSubtype="16" fill="hold" grpId="0" nodeType="withEffect">
                                  <p:stCondLst>
                                    <p:cond delay="500"/>
                                  </p:stCondLst>
                                  <p:childTnLst>
                                    <p:set>
                                      <p:cBhvr>
                                        <p:cTn id="88" dur="1" fill="hold">
                                          <p:stCondLst>
                                            <p:cond delay="0"/>
                                          </p:stCondLst>
                                        </p:cTn>
                                        <p:tgtEl>
                                          <p:spTgt spid="19"/>
                                        </p:tgtEl>
                                        <p:attrNameLst>
                                          <p:attrName>style.visibility</p:attrName>
                                        </p:attrNameLst>
                                      </p:cBhvr>
                                      <p:to>
                                        <p:strVal val="visible"/>
                                      </p:to>
                                    </p:set>
                                    <p:anim calcmode="lin" valueType="num">
                                      <p:cBhvr>
                                        <p:cTn id="89" dur="500" fill="hold"/>
                                        <p:tgtEl>
                                          <p:spTgt spid="19"/>
                                        </p:tgtEl>
                                        <p:attrNameLst>
                                          <p:attrName>ppt_w</p:attrName>
                                        </p:attrNameLst>
                                      </p:cBhvr>
                                      <p:tavLst>
                                        <p:tav tm="0">
                                          <p:val>
                                            <p:fltVal val="0"/>
                                          </p:val>
                                        </p:tav>
                                        <p:tav tm="100000">
                                          <p:val>
                                            <p:strVal val="#ppt_w"/>
                                          </p:val>
                                        </p:tav>
                                      </p:tavLst>
                                    </p:anim>
                                    <p:anim calcmode="lin" valueType="num">
                                      <p:cBhvr>
                                        <p:cTn id="90" dur="500" fill="hold"/>
                                        <p:tgtEl>
                                          <p:spTgt spid="19"/>
                                        </p:tgtEl>
                                        <p:attrNameLst>
                                          <p:attrName>ppt_h</p:attrName>
                                        </p:attrNameLst>
                                      </p:cBhvr>
                                      <p:tavLst>
                                        <p:tav tm="0">
                                          <p:val>
                                            <p:fltVal val="0"/>
                                          </p:val>
                                        </p:tav>
                                        <p:tav tm="100000">
                                          <p:val>
                                            <p:strVal val="#ppt_h"/>
                                          </p:val>
                                        </p:tav>
                                      </p:tavLst>
                                    </p:anim>
                                    <p:animEffect transition="in" filter="fade">
                                      <p:cBhvr>
                                        <p:cTn id="91" dur="500"/>
                                        <p:tgtEl>
                                          <p:spTgt spid="19"/>
                                        </p:tgtEl>
                                      </p:cBhvr>
                                    </p:animEffect>
                                  </p:childTnLst>
                                </p:cTn>
                              </p:par>
                            </p:childTnLst>
                          </p:cTn>
                        </p:par>
                        <p:par>
                          <p:cTn id="92" fill="hold">
                            <p:stCondLst>
                              <p:cond delay="4000"/>
                            </p:stCondLst>
                            <p:childTnLst>
                              <p:par>
                                <p:cTn id="93" presetID="53" presetClass="entr" presetSubtype="16" fill="hold" grpId="0" nodeType="afterEffect">
                                  <p:stCondLst>
                                    <p:cond delay="0"/>
                                  </p:stCondLst>
                                  <p:childTnLst>
                                    <p:set>
                                      <p:cBhvr>
                                        <p:cTn id="94" dur="1" fill="hold">
                                          <p:stCondLst>
                                            <p:cond delay="0"/>
                                          </p:stCondLst>
                                        </p:cTn>
                                        <p:tgtEl>
                                          <p:spTgt spid="20"/>
                                        </p:tgtEl>
                                        <p:attrNameLst>
                                          <p:attrName>style.visibility</p:attrName>
                                        </p:attrNameLst>
                                      </p:cBhvr>
                                      <p:to>
                                        <p:strVal val="visible"/>
                                      </p:to>
                                    </p:set>
                                    <p:anim calcmode="lin" valueType="num">
                                      <p:cBhvr>
                                        <p:cTn id="95" dur="500" fill="hold"/>
                                        <p:tgtEl>
                                          <p:spTgt spid="20"/>
                                        </p:tgtEl>
                                        <p:attrNameLst>
                                          <p:attrName>ppt_w</p:attrName>
                                        </p:attrNameLst>
                                      </p:cBhvr>
                                      <p:tavLst>
                                        <p:tav tm="0">
                                          <p:val>
                                            <p:fltVal val="0"/>
                                          </p:val>
                                        </p:tav>
                                        <p:tav tm="100000">
                                          <p:val>
                                            <p:strVal val="#ppt_w"/>
                                          </p:val>
                                        </p:tav>
                                      </p:tavLst>
                                    </p:anim>
                                    <p:anim calcmode="lin" valueType="num">
                                      <p:cBhvr>
                                        <p:cTn id="96" dur="500" fill="hold"/>
                                        <p:tgtEl>
                                          <p:spTgt spid="20"/>
                                        </p:tgtEl>
                                        <p:attrNameLst>
                                          <p:attrName>ppt_h</p:attrName>
                                        </p:attrNameLst>
                                      </p:cBhvr>
                                      <p:tavLst>
                                        <p:tav tm="0">
                                          <p:val>
                                            <p:fltVal val="0"/>
                                          </p:val>
                                        </p:tav>
                                        <p:tav tm="100000">
                                          <p:val>
                                            <p:strVal val="#ppt_h"/>
                                          </p:val>
                                        </p:tav>
                                      </p:tavLst>
                                    </p:anim>
                                    <p:animEffect transition="in" filter="fade">
                                      <p:cBhvr>
                                        <p:cTn id="97" dur="500"/>
                                        <p:tgtEl>
                                          <p:spTgt spid="20"/>
                                        </p:tgtEl>
                                      </p:cBhvr>
                                    </p:animEffect>
                                  </p:childTnLst>
                                </p:cTn>
                              </p:par>
                            </p:childTnLst>
                          </p:cTn>
                        </p:par>
                        <p:par>
                          <p:cTn id="98" fill="hold">
                            <p:stCondLst>
                              <p:cond delay="4500"/>
                            </p:stCondLst>
                            <p:childTnLst>
                              <p:par>
                                <p:cTn id="99" presetID="53" presetClass="entr" presetSubtype="16" fill="hold" nodeType="afterEffect">
                                  <p:stCondLst>
                                    <p:cond delay="0"/>
                                  </p:stCondLst>
                                  <p:childTnLst>
                                    <p:set>
                                      <p:cBhvr>
                                        <p:cTn id="100" dur="1" fill="hold">
                                          <p:stCondLst>
                                            <p:cond delay="0"/>
                                          </p:stCondLst>
                                        </p:cTn>
                                        <p:tgtEl>
                                          <p:spTgt spid="102"/>
                                        </p:tgtEl>
                                        <p:attrNameLst>
                                          <p:attrName>style.visibility</p:attrName>
                                        </p:attrNameLst>
                                      </p:cBhvr>
                                      <p:to>
                                        <p:strVal val="visible"/>
                                      </p:to>
                                    </p:set>
                                    <p:anim calcmode="lin" valueType="num">
                                      <p:cBhvr>
                                        <p:cTn id="101" dur="500" fill="hold"/>
                                        <p:tgtEl>
                                          <p:spTgt spid="102"/>
                                        </p:tgtEl>
                                        <p:attrNameLst>
                                          <p:attrName>ppt_w</p:attrName>
                                        </p:attrNameLst>
                                      </p:cBhvr>
                                      <p:tavLst>
                                        <p:tav tm="0">
                                          <p:val>
                                            <p:fltVal val="0"/>
                                          </p:val>
                                        </p:tav>
                                        <p:tav tm="100000">
                                          <p:val>
                                            <p:strVal val="#ppt_w"/>
                                          </p:val>
                                        </p:tav>
                                      </p:tavLst>
                                    </p:anim>
                                    <p:anim calcmode="lin" valueType="num">
                                      <p:cBhvr>
                                        <p:cTn id="102" dur="500" fill="hold"/>
                                        <p:tgtEl>
                                          <p:spTgt spid="102"/>
                                        </p:tgtEl>
                                        <p:attrNameLst>
                                          <p:attrName>ppt_h</p:attrName>
                                        </p:attrNameLst>
                                      </p:cBhvr>
                                      <p:tavLst>
                                        <p:tav tm="0">
                                          <p:val>
                                            <p:fltVal val="0"/>
                                          </p:val>
                                        </p:tav>
                                        <p:tav tm="100000">
                                          <p:val>
                                            <p:strVal val="#ppt_h"/>
                                          </p:val>
                                        </p:tav>
                                      </p:tavLst>
                                    </p:anim>
                                    <p:animEffect transition="in" filter="fade">
                                      <p:cBhvr>
                                        <p:cTn id="103" dur="500"/>
                                        <p:tgtEl>
                                          <p:spTgt spid="102"/>
                                        </p:tgtEl>
                                      </p:cBhvr>
                                    </p:animEffect>
                                  </p:childTnLst>
                                </p:cTn>
                              </p:par>
                              <p:par>
                                <p:cTn id="104" presetID="22" presetClass="entr" presetSubtype="8" fill="hold" nodeType="withEffect">
                                  <p:stCondLst>
                                    <p:cond delay="250"/>
                                  </p:stCondLst>
                                  <p:childTnLst>
                                    <p:set>
                                      <p:cBhvr>
                                        <p:cTn id="105" dur="1" fill="hold">
                                          <p:stCondLst>
                                            <p:cond delay="0"/>
                                          </p:stCondLst>
                                        </p:cTn>
                                        <p:tgtEl>
                                          <p:spTgt spid="31"/>
                                        </p:tgtEl>
                                        <p:attrNameLst>
                                          <p:attrName>style.visibility</p:attrName>
                                        </p:attrNameLst>
                                      </p:cBhvr>
                                      <p:to>
                                        <p:strVal val="visible"/>
                                      </p:to>
                                    </p:set>
                                    <p:animEffect transition="in" filter="wipe(left)">
                                      <p:cBhvr>
                                        <p:cTn id="106" dur="500"/>
                                        <p:tgtEl>
                                          <p:spTgt spid="31"/>
                                        </p:tgtEl>
                                      </p:cBhvr>
                                    </p:animEffect>
                                  </p:childTnLst>
                                </p:cTn>
                              </p:par>
                              <p:par>
                                <p:cTn id="107" presetID="53" presetClass="entr" presetSubtype="16" fill="hold" grpId="0" nodeType="withEffect">
                                  <p:stCondLst>
                                    <p:cond delay="500"/>
                                  </p:stCondLst>
                                  <p:childTnLst>
                                    <p:set>
                                      <p:cBhvr>
                                        <p:cTn id="108" dur="1" fill="hold">
                                          <p:stCondLst>
                                            <p:cond delay="0"/>
                                          </p:stCondLst>
                                        </p:cTn>
                                        <p:tgtEl>
                                          <p:spTgt spid="21"/>
                                        </p:tgtEl>
                                        <p:attrNameLst>
                                          <p:attrName>style.visibility</p:attrName>
                                        </p:attrNameLst>
                                      </p:cBhvr>
                                      <p:to>
                                        <p:strVal val="visible"/>
                                      </p:to>
                                    </p:set>
                                    <p:anim calcmode="lin" valueType="num">
                                      <p:cBhvr>
                                        <p:cTn id="109" dur="500" fill="hold"/>
                                        <p:tgtEl>
                                          <p:spTgt spid="21"/>
                                        </p:tgtEl>
                                        <p:attrNameLst>
                                          <p:attrName>ppt_w</p:attrName>
                                        </p:attrNameLst>
                                      </p:cBhvr>
                                      <p:tavLst>
                                        <p:tav tm="0">
                                          <p:val>
                                            <p:fltVal val="0"/>
                                          </p:val>
                                        </p:tav>
                                        <p:tav tm="100000">
                                          <p:val>
                                            <p:strVal val="#ppt_w"/>
                                          </p:val>
                                        </p:tav>
                                      </p:tavLst>
                                    </p:anim>
                                    <p:anim calcmode="lin" valueType="num">
                                      <p:cBhvr>
                                        <p:cTn id="110" dur="500" fill="hold"/>
                                        <p:tgtEl>
                                          <p:spTgt spid="21"/>
                                        </p:tgtEl>
                                        <p:attrNameLst>
                                          <p:attrName>ppt_h</p:attrName>
                                        </p:attrNameLst>
                                      </p:cBhvr>
                                      <p:tavLst>
                                        <p:tav tm="0">
                                          <p:val>
                                            <p:fltVal val="0"/>
                                          </p:val>
                                        </p:tav>
                                        <p:tav tm="100000">
                                          <p:val>
                                            <p:strVal val="#ppt_h"/>
                                          </p:val>
                                        </p:tav>
                                      </p:tavLst>
                                    </p:anim>
                                    <p:animEffect transition="in" filter="fade">
                                      <p:cBhvr>
                                        <p:cTn id="111" dur="500"/>
                                        <p:tgtEl>
                                          <p:spTgt spid="21"/>
                                        </p:tgtEl>
                                      </p:cBhvr>
                                    </p:animEffect>
                                  </p:childTnLst>
                                </p:cTn>
                              </p:par>
                            </p:childTnLst>
                          </p:cTn>
                        </p:par>
                        <p:par>
                          <p:cTn id="112" fill="hold">
                            <p:stCondLst>
                              <p:cond delay="5000"/>
                            </p:stCondLst>
                            <p:childTnLst>
                              <p:par>
                                <p:cTn id="113" presetID="53" presetClass="entr" presetSubtype="16" fill="hold" grpId="0" nodeType="afterEffect">
                                  <p:stCondLst>
                                    <p:cond delay="0"/>
                                  </p:stCondLst>
                                  <p:childTnLst>
                                    <p:set>
                                      <p:cBhvr>
                                        <p:cTn id="114" dur="1" fill="hold">
                                          <p:stCondLst>
                                            <p:cond delay="0"/>
                                          </p:stCondLst>
                                        </p:cTn>
                                        <p:tgtEl>
                                          <p:spTgt spid="22"/>
                                        </p:tgtEl>
                                        <p:attrNameLst>
                                          <p:attrName>style.visibility</p:attrName>
                                        </p:attrNameLst>
                                      </p:cBhvr>
                                      <p:to>
                                        <p:strVal val="visible"/>
                                      </p:to>
                                    </p:set>
                                    <p:anim calcmode="lin" valueType="num">
                                      <p:cBhvr>
                                        <p:cTn id="115" dur="500" fill="hold"/>
                                        <p:tgtEl>
                                          <p:spTgt spid="22"/>
                                        </p:tgtEl>
                                        <p:attrNameLst>
                                          <p:attrName>ppt_w</p:attrName>
                                        </p:attrNameLst>
                                      </p:cBhvr>
                                      <p:tavLst>
                                        <p:tav tm="0">
                                          <p:val>
                                            <p:fltVal val="0"/>
                                          </p:val>
                                        </p:tav>
                                        <p:tav tm="100000">
                                          <p:val>
                                            <p:strVal val="#ppt_w"/>
                                          </p:val>
                                        </p:tav>
                                      </p:tavLst>
                                    </p:anim>
                                    <p:anim calcmode="lin" valueType="num">
                                      <p:cBhvr>
                                        <p:cTn id="116" dur="500" fill="hold"/>
                                        <p:tgtEl>
                                          <p:spTgt spid="22"/>
                                        </p:tgtEl>
                                        <p:attrNameLst>
                                          <p:attrName>ppt_h</p:attrName>
                                        </p:attrNameLst>
                                      </p:cBhvr>
                                      <p:tavLst>
                                        <p:tav tm="0">
                                          <p:val>
                                            <p:fltVal val="0"/>
                                          </p:val>
                                        </p:tav>
                                        <p:tav tm="100000">
                                          <p:val>
                                            <p:strVal val="#ppt_h"/>
                                          </p:val>
                                        </p:tav>
                                      </p:tavLst>
                                    </p:anim>
                                    <p:animEffect transition="in" filter="fade">
                                      <p:cBhvr>
                                        <p:cTn id="117" dur="500"/>
                                        <p:tgtEl>
                                          <p:spTgt spid="22"/>
                                        </p:tgtEl>
                                      </p:cBhvr>
                                    </p:animEffect>
                                  </p:childTnLst>
                                </p:cTn>
                              </p:par>
                            </p:childTnLst>
                          </p:cTn>
                        </p:par>
                        <p:par>
                          <p:cTn id="118" fill="hold">
                            <p:stCondLst>
                              <p:cond delay="5500"/>
                            </p:stCondLst>
                            <p:childTnLst>
                              <p:par>
                                <p:cTn id="119" presetID="53" presetClass="entr" presetSubtype="16" fill="hold" nodeType="afterEffect">
                                  <p:stCondLst>
                                    <p:cond delay="0"/>
                                  </p:stCondLst>
                                  <p:childTnLst>
                                    <p:set>
                                      <p:cBhvr>
                                        <p:cTn id="120" dur="1" fill="hold">
                                          <p:stCondLst>
                                            <p:cond delay="0"/>
                                          </p:stCondLst>
                                        </p:cTn>
                                        <p:tgtEl>
                                          <p:spTgt spid="103"/>
                                        </p:tgtEl>
                                        <p:attrNameLst>
                                          <p:attrName>style.visibility</p:attrName>
                                        </p:attrNameLst>
                                      </p:cBhvr>
                                      <p:to>
                                        <p:strVal val="visible"/>
                                      </p:to>
                                    </p:set>
                                    <p:anim calcmode="lin" valueType="num">
                                      <p:cBhvr>
                                        <p:cTn id="121" dur="500" fill="hold"/>
                                        <p:tgtEl>
                                          <p:spTgt spid="103"/>
                                        </p:tgtEl>
                                        <p:attrNameLst>
                                          <p:attrName>ppt_w</p:attrName>
                                        </p:attrNameLst>
                                      </p:cBhvr>
                                      <p:tavLst>
                                        <p:tav tm="0">
                                          <p:val>
                                            <p:fltVal val="0"/>
                                          </p:val>
                                        </p:tav>
                                        <p:tav tm="100000">
                                          <p:val>
                                            <p:strVal val="#ppt_w"/>
                                          </p:val>
                                        </p:tav>
                                      </p:tavLst>
                                    </p:anim>
                                    <p:anim calcmode="lin" valueType="num">
                                      <p:cBhvr>
                                        <p:cTn id="122" dur="500" fill="hold"/>
                                        <p:tgtEl>
                                          <p:spTgt spid="103"/>
                                        </p:tgtEl>
                                        <p:attrNameLst>
                                          <p:attrName>ppt_h</p:attrName>
                                        </p:attrNameLst>
                                      </p:cBhvr>
                                      <p:tavLst>
                                        <p:tav tm="0">
                                          <p:val>
                                            <p:fltVal val="0"/>
                                          </p:val>
                                        </p:tav>
                                        <p:tav tm="100000">
                                          <p:val>
                                            <p:strVal val="#ppt_h"/>
                                          </p:val>
                                        </p:tav>
                                      </p:tavLst>
                                    </p:anim>
                                    <p:animEffect transition="in" filter="fade">
                                      <p:cBhvr>
                                        <p:cTn id="123" dur="500"/>
                                        <p:tgtEl>
                                          <p:spTgt spid="103"/>
                                        </p:tgtEl>
                                      </p:cBhvr>
                                    </p:animEffect>
                                  </p:childTnLst>
                                </p:cTn>
                              </p:par>
                              <p:par>
                                <p:cTn id="124" presetID="22" presetClass="entr" presetSubtype="8" fill="hold" nodeType="withEffect">
                                  <p:stCondLst>
                                    <p:cond delay="250"/>
                                  </p:stCondLst>
                                  <p:childTnLst>
                                    <p:set>
                                      <p:cBhvr>
                                        <p:cTn id="125" dur="1" fill="hold">
                                          <p:stCondLst>
                                            <p:cond delay="0"/>
                                          </p:stCondLst>
                                        </p:cTn>
                                        <p:tgtEl>
                                          <p:spTgt spid="79"/>
                                        </p:tgtEl>
                                        <p:attrNameLst>
                                          <p:attrName>style.visibility</p:attrName>
                                        </p:attrNameLst>
                                      </p:cBhvr>
                                      <p:to>
                                        <p:strVal val="visible"/>
                                      </p:to>
                                    </p:set>
                                    <p:animEffect transition="in" filter="wipe(left)">
                                      <p:cBhvr>
                                        <p:cTn id="126"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13" grpId="0" bldLvl="0" animBg="1"/>
      <p:bldP spid="14" grpId="0" bldLvl="0" animBg="1"/>
      <p:bldP spid="15" grpId="0" bldLvl="0" animBg="1"/>
      <p:bldP spid="16" grpId="0" bldLvl="0" animBg="1"/>
      <p:bldP spid="17" grpId="0" bldLvl="0" animBg="1"/>
      <p:bldP spid="18" grpId="0" bldLvl="0" animBg="1"/>
      <p:bldP spid="19" grpId="0" bldLvl="0" animBg="1"/>
      <p:bldP spid="20" grpId="0" bldLvl="0" animBg="1"/>
      <p:bldP spid="21" grpId="0" bldLvl="0" animBg="1"/>
      <p:bldP spid="22"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p:cNvCxnSpPr>
            <a:stCxn id="14" idx="1"/>
          </p:cNvCxnSpPr>
          <p:nvPr/>
        </p:nvCxnSpPr>
        <p:spPr>
          <a:xfrm flipH="1">
            <a:off x="-19781" y="3638298"/>
            <a:ext cx="1983790" cy="696590"/>
          </a:xfrm>
          <a:prstGeom prst="line">
            <a:avLst/>
          </a:prstGeom>
          <a:ln w="28575">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16" idx="1"/>
          </p:cNvCxnSpPr>
          <p:nvPr/>
        </p:nvCxnSpPr>
        <p:spPr>
          <a:xfrm flipH="1" flipV="1">
            <a:off x="2449139" y="3652224"/>
            <a:ext cx="2002392" cy="818322"/>
          </a:xfrm>
          <a:prstGeom prst="line">
            <a:avLst/>
          </a:prstGeom>
          <a:ln w="28575">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4665022" y="3506773"/>
            <a:ext cx="2398436" cy="974385"/>
          </a:xfrm>
          <a:prstGeom prst="line">
            <a:avLst/>
          </a:prstGeom>
          <a:ln w="28575">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flipV="1">
            <a:off x="6960870" y="3264262"/>
            <a:ext cx="2413393" cy="1206283"/>
          </a:xfrm>
          <a:prstGeom prst="line">
            <a:avLst/>
          </a:prstGeom>
          <a:ln w="28575">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10621260" y="3165531"/>
            <a:ext cx="1570741" cy="1250213"/>
          </a:xfrm>
          <a:prstGeom prst="line">
            <a:avLst/>
          </a:prstGeom>
          <a:ln w="28575">
            <a:solidFill>
              <a:srgbClr val="A6A6A6"/>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456543" y="131812"/>
            <a:ext cx="7278915" cy="707886"/>
          </a:xfrm>
          <a:prstGeom prst="rect">
            <a:avLst/>
          </a:prstGeom>
          <a:noFill/>
        </p:spPr>
        <p:txBody>
          <a:bodyPr wrap="square" rtlCol="0">
            <a:spAutoFit/>
          </a:bodyPr>
          <a:lstStyle/>
          <a:p>
            <a:pPr algn="ctr"/>
            <a:r>
              <a:rPr lang="en-US" sz="4000" dirty="0">
                <a:solidFill>
                  <a:schemeClr val="bg1">
                    <a:lumMod val="65000"/>
                  </a:schemeClr>
                </a:solidFill>
                <a:latin typeface="Tw Cen MT" panose="020B0602020104020603" pitchFamily="34" charset="0"/>
              </a:rPr>
              <a:t>O B J E C T I V E S</a:t>
            </a:r>
            <a:endParaRPr lang="en-US" sz="4000" dirty="0">
              <a:solidFill>
                <a:schemeClr val="bg1">
                  <a:lumMod val="65000"/>
                </a:schemeClr>
              </a:solidFill>
              <a:latin typeface="Tw Cen MT" panose="020B0602020104020603" pitchFamily="34" charset="0"/>
            </a:endParaRPr>
          </a:p>
        </p:txBody>
      </p:sp>
      <p:grpSp>
        <p:nvGrpSpPr>
          <p:cNvPr id="5" name="Group 4"/>
          <p:cNvGrpSpPr/>
          <p:nvPr/>
        </p:nvGrpSpPr>
        <p:grpSpPr>
          <a:xfrm>
            <a:off x="5378756" y="878988"/>
            <a:ext cx="1434489" cy="190500"/>
            <a:chOff x="4679586" y="878988"/>
            <a:chExt cx="1434489" cy="190500"/>
          </a:xfrm>
        </p:grpSpPr>
        <p:sp>
          <p:nvSpPr>
            <p:cNvPr id="6" name="Oval 5"/>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Oval 1"/>
          <p:cNvSpPr/>
          <p:nvPr/>
        </p:nvSpPr>
        <p:spPr>
          <a:xfrm>
            <a:off x="9050589" y="3577914"/>
            <a:ext cx="1793540" cy="1793540"/>
          </a:xfrm>
          <a:prstGeom prst="ellipse">
            <a:avLst/>
          </a:prstGeom>
          <a:solidFill>
            <a:srgbClr val="EF3078"/>
          </a:solidFill>
          <a:ln>
            <a:noFill/>
          </a:ln>
          <a:effectLst>
            <a:outerShdw blurRad="762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8990960" y="3692469"/>
            <a:ext cx="1912798" cy="1446550"/>
          </a:xfrm>
          <a:prstGeom prst="rect">
            <a:avLst/>
          </a:prstGeom>
          <a:noFill/>
          <a:effectLst>
            <a:outerShdw blurRad="63500" sx="105000" sy="105000" algn="ctr" rotWithShape="0">
              <a:prstClr val="black">
                <a:alpha val="40000"/>
              </a:prstClr>
            </a:outerShdw>
          </a:effectLst>
        </p:spPr>
        <p:txBody>
          <a:bodyPr wrap="square" rtlCol="0">
            <a:spAutoFit/>
          </a:bodyPr>
          <a:lstStyle/>
          <a:p>
            <a:pPr algn="ctr"/>
            <a:r>
              <a:rPr lang="en-US" sz="8800" b="1" dirty="0">
                <a:solidFill>
                  <a:srgbClr val="E3E3E3"/>
                </a:solidFill>
                <a:latin typeface="Tw Cen MT" panose="020B0602020104020603" pitchFamily="34" charset="0"/>
              </a:rPr>
              <a:t>10</a:t>
            </a:r>
            <a:endParaRPr lang="en-US" sz="8800" b="1" dirty="0">
              <a:solidFill>
                <a:srgbClr val="E3E3E3"/>
              </a:solidFill>
              <a:latin typeface="Tw Cen MT" panose="020B0602020104020603" pitchFamily="34" charset="0"/>
            </a:endParaRPr>
          </a:p>
        </p:txBody>
      </p:sp>
      <p:sp>
        <p:nvSpPr>
          <p:cNvPr id="13" name="Oval 12"/>
          <p:cNvSpPr/>
          <p:nvPr/>
        </p:nvSpPr>
        <p:spPr>
          <a:xfrm>
            <a:off x="1861421" y="3344058"/>
            <a:ext cx="588480" cy="588480"/>
          </a:xfrm>
          <a:prstGeom prst="ellipse">
            <a:avLst/>
          </a:prstGeom>
          <a:solidFill>
            <a:srgbClr val="03A1A4"/>
          </a:solidFill>
          <a:ln>
            <a:noFill/>
          </a:ln>
          <a:effectLst>
            <a:outerShdw blurRad="762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964009" y="3315132"/>
            <a:ext cx="383303" cy="646331"/>
          </a:xfrm>
          <a:prstGeom prst="rect">
            <a:avLst/>
          </a:prstGeom>
          <a:noFill/>
          <a:effectLst>
            <a:outerShdw blurRad="63500" sx="105000" sy="105000" algn="ctr" rotWithShape="0">
              <a:prstClr val="black">
                <a:alpha val="40000"/>
              </a:prstClr>
            </a:outerShdw>
          </a:effectLst>
        </p:spPr>
        <p:txBody>
          <a:bodyPr wrap="square" rtlCol="0">
            <a:spAutoFit/>
          </a:bodyPr>
          <a:lstStyle/>
          <a:p>
            <a:pPr algn="ctr"/>
            <a:r>
              <a:rPr lang="en-US" sz="3600" b="1" dirty="0">
                <a:solidFill>
                  <a:srgbClr val="E3E3E3"/>
                </a:solidFill>
                <a:latin typeface="Tw Cen MT" panose="020B0602020104020603" pitchFamily="34" charset="0"/>
              </a:rPr>
              <a:t>7</a:t>
            </a:r>
            <a:endParaRPr lang="en-US" sz="3600" b="1" dirty="0">
              <a:solidFill>
                <a:srgbClr val="E3E3E3"/>
              </a:solidFill>
              <a:latin typeface="Tw Cen MT" panose="020B0602020104020603" pitchFamily="34" charset="0"/>
            </a:endParaRPr>
          </a:p>
        </p:txBody>
      </p:sp>
      <p:sp>
        <p:nvSpPr>
          <p:cNvPr id="15" name="Oval 14"/>
          <p:cNvSpPr/>
          <p:nvPr/>
        </p:nvSpPr>
        <p:spPr>
          <a:xfrm>
            <a:off x="4348943" y="4176306"/>
            <a:ext cx="588480" cy="588480"/>
          </a:xfrm>
          <a:prstGeom prst="ellipse">
            <a:avLst/>
          </a:prstGeom>
          <a:solidFill>
            <a:srgbClr val="EE9524"/>
          </a:solidFill>
          <a:ln>
            <a:noFill/>
          </a:ln>
          <a:effectLst>
            <a:outerShdw blurRad="762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4451531" y="4147380"/>
            <a:ext cx="383303" cy="646331"/>
          </a:xfrm>
          <a:prstGeom prst="rect">
            <a:avLst/>
          </a:prstGeom>
          <a:noFill/>
          <a:effectLst>
            <a:outerShdw blurRad="63500" sx="105000" sy="105000" algn="ctr" rotWithShape="0">
              <a:prstClr val="black">
                <a:alpha val="40000"/>
              </a:prstClr>
            </a:outerShdw>
          </a:effectLst>
        </p:spPr>
        <p:txBody>
          <a:bodyPr wrap="square" rtlCol="0">
            <a:spAutoFit/>
          </a:bodyPr>
          <a:lstStyle/>
          <a:p>
            <a:pPr algn="ctr"/>
            <a:r>
              <a:rPr lang="en-US" sz="3600" b="1" dirty="0">
                <a:solidFill>
                  <a:srgbClr val="E3E3E3"/>
                </a:solidFill>
                <a:latin typeface="Tw Cen MT" panose="020B0602020104020603" pitchFamily="34" charset="0"/>
              </a:rPr>
              <a:t>8</a:t>
            </a:r>
            <a:endParaRPr lang="en-US" sz="3600" b="1" dirty="0">
              <a:solidFill>
                <a:srgbClr val="E3E3E3"/>
              </a:solidFill>
              <a:latin typeface="Tw Cen MT" panose="020B0602020104020603" pitchFamily="34" charset="0"/>
            </a:endParaRPr>
          </a:p>
        </p:txBody>
      </p:sp>
      <p:sp>
        <p:nvSpPr>
          <p:cNvPr id="19" name="Oval 18"/>
          <p:cNvSpPr/>
          <p:nvPr/>
        </p:nvSpPr>
        <p:spPr>
          <a:xfrm>
            <a:off x="6858281" y="3212534"/>
            <a:ext cx="588480" cy="588480"/>
          </a:xfrm>
          <a:prstGeom prst="ellipse">
            <a:avLst/>
          </a:prstGeom>
          <a:solidFill>
            <a:srgbClr val="00B0F0"/>
          </a:solidFill>
          <a:ln>
            <a:noFill/>
          </a:ln>
          <a:effectLst>
            <a:outerShdw blurRad="762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6960869" y="3183608"/>
            <a:ext cx="383303" cy="646331"/>
          </a:xfrm>
          <a:prstGeom prst="rect">
            <a:avLst/>
          </a:prstGeom>
          <a:noFill/>
          <a:effectLst>
            <a:outerShdw blurRad="63500" sx="105000" sy="105000" algn="ctr" rotWithShape="0">
              <a:prstClr val="black">
                <a:alpha val="40000"/>
              </a:prstClr>
            </a:outerShdw>
          </a:effectLst>
        </p:spPr>
        <p:txBody>
          <a:bodyPr wrap="square" rtlCol="0">
            <a:spAutoFit/>
          </a:bodyPr>
          <a:lstStyle/>
          <a:p>
            <a:pPr algn="ctr"/>
            <a:r>
              <a:rPr lang="en-US" sz="3600" b="1" dirty="0">
                <a:solidFill>
                  <a:srgbClr val="E3E3E3"/>
                </a:solidFill>
                <a:latin typeface="Tw Cen MT" panose="020B0602020104020603" pitchFamily="34" charset="0"/>
              </a:rPr>
              <a:t>9</a:t>
            </a:r>
            <a:endParaRPr lang="en-US" sz="3600" b="1" dirty="0">
              <a:solidFill>
                <a:srgbClr val="E3E3E3"/>
              </a:solidFill>
              <a:latin typeface="Tw Cen MT" panose="020B0602020104020603" pitchFamily="34" charset="0"/>
            </a:endParaRPr>
          </a:p>
        </p:txBody>
      </p:sp>
      <p:grpSp>
        <p:nvGrpSpPr>
          <p:cNvPr id="96" name="Group 95"/>
          <p:cNvGrpSpPr/>
          <p:nvPr/>
        </p:nvGrpSpPr>
        <p:grpSpPr>
          <a:xfrm>
            <a:off x="8884105" y="2495106"/>
            <a:ext cx="2126507" cy="903414"/>
            <a:chOff x="378640" y="3809602"/>
            <a:chExt cx="2126507" cy="903414"/>
          </a:xfrm>
        </p:grpSpPr>
        <p:sp>
          <p:nvSpPr>
            <p:cNvPr id="83" name="TextBox 82"/>
            <p:cNvSpPr txBox="1"/>
            <p:nvPr/>
          </p:nvSpPr>
          <p:spPr>
            <a:xfrm>
              <a:off x="378640" y="3809602"/>
              <a:ext cx="2126507" cy="400110"/>
            </a:xfrm>
            <a:prstGeom prst="rect">
              <a:avLst/>
            </a:prstGeom>
            <a:noFill/>
          </p:spPr>
          <p:txBody>
            <a:bodyPr wrap="square" rtlCol="0">
              <a:spAutoFit/>
            </a:bodyPr>
            <a:lstStyle/>
            <a:p>
              <a:pPr algn="ctr"/>
              <a:r>
                <a:rPr lang="en-US" sz="2000" b="1" dirty="0">
                  <a:solidFill>
                    <a:srgbClr val="EF3078"/>
                  </a:solidFill>
                  <a:latin typeface="Tw Cen MT" panose="020B0602020104020603" pitchFamily="34" charset="0"/>
                </a:rPr>
                <a:t>YOUR HEADING</a:t>
              </a:r>
              <a:endParaRPr lang="en-US" sz="2000" b="1" dirty="0">
                <a:solidFill>
                  <a:srgbClr val="EF3078"/>
                </a:solidFill>
                <a:latin typeface="Tw Cen MT" panose="020B0602020104020603" pitchFamily="34" charset="0"/>
              </a:endParaRPr>
            </a:p>
          </p:txBody>
        </p:sp>
        <p:sp>
          <p:nvSpPr>
            <p:cNvPr id="84" name="TextBox 83"/>
            <p:cNvSpPr txBox="1"/>
            <p:nvPr/>
          </p:nvSpPr>
          <p:spPr>
            <a:xfrm>
              <a:off x="378640" y="4128241"/>
              <a:ext cx="2126507" cy="584775"/>
            </a:xfrm>
            <a:prstGeom prst="rect">
              <a:avLst/>
            </a:prstGeom>
            <a:noFill/>
          </p:spPr>
          <p:txBody>
            <a:bodyPr wrap="square" rtlCol="0">
              <a:spAutoFit/>
            </a:bodyPr>
            <a:lstStyle/>
            <a:p>
              <a:pPr algn="ctr"/>
              <a:r>
                <a:rPr lang="en-US" sz="1600" b="1" dirty="0">
                  <a:solidFill>
                    <a:srgbClr val="A6A6A6"/>
                  </a:solidFill>
                  <a:latin typeface="Tw Cen MT" panose="020B0602020104020603" pitchFamily="34" charset="0"/>
                </a:rPr>
                <a:t>Add some brief about the heading</a:t>
              </a:r>
              <a:endParaRPr lang="en-US" sz="1600" b="1" dirty="0">
                <a:solidFill>
                  <a:srgbClr val="A6A6A6"/>
                </a:solidFill>
                <a:latin typeface="Tw Cen MT" panose="020B0602020104020603" pitchFamily="34" charset="0"/>
              </a:endParaRPr>
            </a:p>
          </p:txBody>
        </p:sp>
      </p:grpSp>
      <p:grpSp>
        <p:nvGrpSpPr>
          <p:cNvPr id="97" name="Group 96"/>
          <p:cNvGrpSpPr/>
          <p:nvPr/>
        </p:nvGrpSpPr>
        <p:grpSpPr>
          <a:xfrm>
            <a:off x="1098384" y="2280194"/>
            <a:ext cx="2126507" cy="903414"/>
            <a:chOff x="2281192" y="2835528"/>
            <a:chExt cx="2126507" cy="903414"/>
          </a:xfrm>
        </p:grpSpPr>
        <p:sp>
          <p:nvSpPr>
            <p:cNvPr id="85" name="TextBox 84"/>
            <p:cNvSpPr txBox="1"/>
            <p:nvPr/>
          </p:nvSpPr>
          <p:spPr>
            <a:xfrm>
              <a:off x="2281192" y="2835528"/>
              <a:ext cx="2126507" cy="400110"/>
            </a:xfrm>
            <a:prstGeom prst="rect">
              <a:avLst/>
            </a:prstGeom>
            <a:noFill/>
          </p:spPr>
          <p:txBody>
            <a:bodyPr wrap="square" rtlCol="0">
              <a:spAutoFit/>
            </a:bodyPr>
            <a:lstStyle/>
            <a:p>
              <a:pPr algn="ctr"/>
              <a:r>
                <a:rPr lang="en-US" sz="2000" b="1" dirty="0">
                  <a:solidFill>
                    <a:srgbClr val="03A1A4"/>
                  </a:solidFill>
                  <a:latin typeface="Tw Cen MT" panose="020B0602020104020603" pitchFamily="34" charset="0"/>
                </a:rPr>
                <a:t>YOUR HEADING</a:t>
              </a:r>
              <a:endParaRPr lang="en-US" sz="2000" b="1" dirty="0">
                <a:solidFill>
                  <a:srgbClr val="03A1A4"/>
                </a:solidFill>
                <a:latin typeface="Tw Cen MT" panose="020B0602020104020603" pitchFamily="34" charset="0"/>
              </a:endParaRPr>
            </a:p>
          </p:txBody>
        </p:sp>
        <p:sp>
          <p:nvSpPr>
            <p:cNvPr id="86" name="TextBox 85"/>
            <p:cNvSpPr txBox="1"/>
            <p:nvPr/>
          </p:nvSpPr>
          <p:spPr>
            <a:xfrm>
              <a:off x="2281192" y="3154167"/>
              <a:ext cx="2126507" cy="584775"/>
            </a:xfrm>
            <a:prstGeom prst="rect">
              <a:avLst/>
            </a:prstGeom>
            <a:noFill/>
          </p:spPr>
          <p:txBody>
            <a:bodyPr wrap="square" rtlCol="0">
              <a:spAutoFit/>
            </a:bodyPr>
            <a:lstStyle/>
            <a:p>
              <a:pPr algn="ctr"/>
              <a:r>
                <a:rPr lang="en-US" sz="1600" b="1" dirty="0">
                  <a:solidFill>
                    <a:srgbClr val="A6A6A6"/>
                  </a:solidFill>
                  <a:latin typeface="Tw Cen MT" panose="020B0602020104020603" pitchFamily="34" charset="0"/>
                </a:rPr>
                <a:t>Add some brief about the heading</a:t>
              </a:r>
              <a:endParaRPr lang="en-US" sz="1600" b="1" dirty="0">
                <a:solidFill>
                  <a:srgbClr val="A6A6A6"/>
                </a:solidFill>
                <a:latin typeface="Tw Cen MT" panose="020B0602020104020603" pitchFamily="34" charset="0"/>
              </a:endParaRPr>
            </a:p>
          </p:txBody>
        </p:sp>
      </p:grpSp>
      <p:grpSp>
        <p:nvGrpSpPr>
          <p:cNvPr id="100" name="Group 99"/>
          <p:cNvGrpSpPr/>
          <p:nvPr/>
        </p:nvGrpSpPr>
        <p:grpSpPr>
          <a:xfrm>
            <a:off x="3587366" y="3092910"/>
            <a:ext cx="2126507" cy="903414"/>
            <a:chOff x="4246516" y="3872063"/>
            <a:chExt cx="2126507" cy="903414"/>
          </a:xfrm>
        </p:grpSpPr>
        <p:sp>
          <p:nvSpPr>
            <p:cNvPr id="87" name="TextBox 86"/>
            <p:cNvSpPr txBox="1"/>
            <p:nvPr/>
          </p:nvSpPr>
          <p:spPr>
            <a:xfrm>
              <a:off x="4246516" y="3872063"/>
              <a:ext cx="2126507" cy="400110"/>
            </a:xfrm>
            <a:prstGeom prst="rect">
              <a:avLst/>
            </a:prstGeom>
            <a:noFill/>
          </p:spPr>
          <p:txBody>
            <a:bodyPr wrap="square" rtlCol="0">
              <a:spAutoFit/>
            </a:bodyPr>
            <a:lstStyle/>
            <a:p>
              <a:pPr algn="ctr"/>
              <a:r>
                <a:rPr lang="en-US" sz="2000" b="1" dirty="0">
                  <a:solidFill>
                    <a:srgbClr val="EE9524"/>
                  </a:solidFill>
                  <a:latin typeface="Tw Cen MT" panose="020B0602020104020603" pitchFamily="34" charset="0"/>
                </a:rPr>
                <a:t>YOUR HEADING</a:t>
              </a:r>
              <a:endParaRPr lang="en-US" sz="2000" b="1" dirty="0">
                <a:solidFill>
                  <a:srgbClr val="EE9524"/>
                </a:solidFill>
                <a:latin typeface="Tw Cen MT" panose="020B0602020104020603" pitchFamily="34" charset="0"/>
              </a:endParaRPr>
            </a:p>
          </p:txBody>
        </p:sp>
        <p:sp>
          <p:nvSpPr>
            <p:cNvPr id="88" name="TextBox 87"/>
            <p:cNvSpPr txBox="1"/>
            <p:nvPr/>
          </p:nvSpPr>
          <p:spPr>
            <a:xfrm>
              <a:off x="4246516" y="4190702"/>
              <a:ext cx="2126507" cy="584775"/>
            </a:xfrm>
            <a:prstGeom prst="rect">
              <a:avLst/>
            </a:prstGeom>
            <a:noFill/>
          </p:spPr>
          <p:txBody>
            <a:bodyPr wrap="square" rtlCol="0">
              <a:spAutoFit/>
            </a:bodyPr>
            <a:lstStyle/>
            <a:p>
              <a:pPr algn="ctr"/>
              <a:r>
                <a:rPr lang="en-US" sz="1600" b="1" dirty="0">
                  <a:solidFill>
                    <a:srgbClr val="A6A6A6"/>
                  </a:solidFill>
                  <a:latin typeface="Tw Cen MT" panose="020B0602020104020603" pitchFamily="34" charset="0"/>
                </a:rPr>
                <a:t>Add some brief about the heading</a:t>
              </a:r>
              <a:endParaRPr lang="en-US" sz="1600" b="1" dirty="0">
                <a:solidFill>
                  <a:srgbClr val="A6A6A6"/>
                </a:solidFill>
                <a:latin typeface="Tw Cen MT" panose="020B0602020104020603" pitchFamily="34" charset="0"/>
              </a:endParaRPr>
            </a:p>
          </p:txBody>
        </p:sp>
      </p:grpSp>
      <p:grpSp>
        <p:nvGrpSpPr>
          <p:cNvPr id="102" name="Group 101"/>
          <p:cNvGrpSpPr/>
          <p:nvPr/>
        </p:nvGrpSpPr>
        <p:grpSpPr>
          <a:xfrm>
            <a:off x="6113632" y="2175695"/>
            <a:ext cx="2126507" cy="903414"/>
            <a:chOff x="7742820" y="3644885"/>
            <a:chExt cx="2126507" cy="903414"/>
          </a:xfrm>
        </p:grpSpPr>
        <p:sp>
          <p:nvSpPr>
            <p:cNvPr id="92" name="TextBox 91"/>
            <p:cNvSpPr txBox="1"/>
            <p:nvPr/>
          </p:nvSpPr>
          <p:spPr>
            <a:xfrm>
              <a:off x="7742820" y="3644885"/>
              <a:ext cx="2126507" cy="400110"/>
            </a:xfrm>
            <a:prstGeom prst="rect">
              <a:avLst/>
            </a:prstGeom>
            <a:noFill/>
          </p:spPr>
          <p:txBody>
            <a:bodyPr wrap="square" rtlCol="0">
              <a:spAutoFit/>
            </a:bodyPr>
            <a:lstStyle/>
            <a:p>
              <a:pPr algn="ctr"/>
              <a:r>
                <a:rPr lang="en-US" sz="2000" b="1" dirty="0">
                  <a:solidFill>
                    <a:srgbClr val="00B0F0"/>
                  </a:solidFill>
                  <a:latin typeface="Tw Cen MT" panose="020B0602020104020603" pitchFamily="34" charset="0"/>
                </a:rPr>
                <a:t>YOUR HEADING</a:t>
              </a:r>
              <a:endParaRPr lang="en-US" sz="2000" b="1" dirty="0">
                <a:solidFill>
                  <a:srgbClr val="00B0F0"/>
                </a:solidFill>
                <a:latin typeface="Tw Cen MT" panose="020B0602020104020603" pitchFamily="34" charset="0"/>
              </a:endParaRPr>
            </a:p>
          </p:txBody>
        </p:sp>
        <p:sp>
          <p:nvSpPr>
            <p:cNvPr id="93" name="TextBox 92"/>
            <p:cNvSpPr txBox="1"/>
            <p:nvPr/>
          </p:nvSpPr>
          <p:spPr>
            <a:xfrm>
              <a:off x="7742820" y="3963524"/>
              <a:ext cx="2126507" cy="584775"/>
            </a:xfrm>
            <a:prstGeom prst="rect">
              <a:avLst/>
            </a:prstGeom>
            <a:noFill/>
          </p:spPr>
          <p:txBody>
            <a:bodyPr wrap="square" rtlCol="0">
              <a:spAutoFit/>
            </a:bodyPr>
            <a:lstStyle/>
            <a:p>
              <a:pPr algn="ctr"/>
              <a:r>
                <a:rPr lang="en-US" sz="1600" b="1" dirty="0">
                  <a:solidFill>
                    <a:srgbClr val="A6A6A6"/>
                  </a:solidFill>
                  <a:latin typeface="Tw Cen MT" panose="020B0602020104020603" pitchFamily="34" charset="0"/>
                </a:rPr>
                <a:t>Add some brief about the heading</a:t>
              </a:r>
              <a:endParaRPr lang="en-US" sz="1600" b="1" dirty="0">
                <a:solidFill>
                  <a:srgbClr val="A6A6A6"/>
                </a:solidFill>
                <a:latin typeface="Tw Cen MT" panose="020B0602020104020603" pitchFamily="34" charset="0"/>
              </a:endParaRPr>
            </a:p>
          </p:txBody>
        </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500"/>
                                        <p:tgtEl>
                                          <p:spTgt spid="48"/>
                                        </p:tgtEl>
                                      </p:cBhvr>
                                    </p:animEffect>
                                  </p:childTnLst>
                                </p:cTn>
                              </p:par>
                              <p:par>
                                <p:cTn id="8" presetID="53" presetClass="entr" presetSubtype="16" fill="hold" grpId="0" nodeType="withEffect">
                                  <p:stCondLst>
                                    <p:cond delay="250"/>
                                  </p:stCondLst>
                                  <p:childTnLst>
                                    <p:set>
                                      <p:cBhvr>
                                        <p:cTn id="9" dur="1" fill="hold">
                                          <p:stCondLst>
                                            <p:cond delay="0"/>
                                          </p:stCondLst>
                                        </p:cTn>
                                        <p:tgtEl>
                                          <p:spTgt spid="13"/>
                                        </p:tgtEl>
                                        <p:attrNameLst>
                                          <p:attrName>style.visibility</p:attrName>
                                        </p:attrNameLst>
                                      </p:cBhvr>
                                      <p:to>
                                        <p:strVal val="visible"/>
                                      </p:to>
                                    </p:set>
                                    <p:anim calcmode="lin" valueType="num">
                                      <p:cBhvr>
                                        <p:cTn id="10" dur="500" fill="hold"/>
                                        <p:tgtEl>
                                          <p:spTgt spid="13"/>
                                        </p:tgtEl>
                                        <p:attrNameLst>
                                          <p:attrName>ppt_w</p:attrName>
                                        </p:attrNameLst>
                                      </p:cBhvr>
                                      <p:tavLst>
                                        <p:tav tm="0">
                                          <p:val>
                                            <p:fltVal val="0"/>
                                          </p:val>
                                        </p:tav>
                                        <p:tav tm="100000">
                                          <p:val>
                                            <p:strVal val="#ppt_w"/>
                                          </p:val>
                                        </p:tav>
                                      </p:tavLst>
                                    </p:anim>
                                    <p:anim calcmode="lin" valueType="num">
                                      <p:cBhvr>
                                        <p:cTn id="11" dur="500" fill="hold"/>
                                        <p:tgtEl>
                                          <p:spTgt spid="13"/>
                                        </p:tgtEl>
                                        <p:attrNameLst>
                                          <p:attrName>ppt_h</p:attrName>
                                        </p:attrNameLst>
                                      </p:cBhvr>
                                      <p:tavLst>
                                        <p:tav tm="0">
                                          <p:val>
                                            <p:fltVal val="0"/>
                                          </p:val>
                                        </p:tav>
                                        <p:tav tm="100000">
                                          <p:val>
                                            <p:strVal val="#ppt_h"/>
                                          </p:val>
                                        </p:tav>
                                      </p:tavLst>
                                    </p:anim>
                                    <p:animEffect transition="in" filter="fade">
                                      <p:cBhvr>
                                        <p:cTn id="12" dur="500"/>
                                        <p:tgtEl>
                                          <p:spTgt spid="13"/>
                                        </p:tgtEl>
                                      </p:cBhvr>
                                    </p:animEffect>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p:cTn id="16" dur="500" fill="hold"/>
                                        <p:tgtEl>
                                          <p:spTgt spid="14"/>
                                        </p:tgtEl>
                                        <p:attrNameLst>
                                          <p:attrName>ppt_w</p:attrName>
                                        </p:attrNameLst>
                                      </p:cBhvr>
                                      <p:tavLst>
                                        <p:tav tm="0">
                                          <p:val>
                                            <p:fltVal val="0"/>
                                          </p:val>
                                        </p:tav>
                                        <p:tav tm="100000">
                                          <p:val>
                                            <p:strVal val="#ppt_w"/>
                                          </p:val>
                                        </p:tav>
                                      </p:tavLst>
                                    </p:anim>
                                    <p:anim calcmode="lin" valueType="num">
                                      <p:cBhvr>
                                        <p:cTn id="17" dur="500" fill="hold"/>
                                        <p:tgtEl>
                                          <p:spTgt spid="14"/>
                                        </p:tgtEl>
                                        <p:attrNameLst>
                                          <p:attrName>ppt_h</p:attrName>
                                        </p:attrNameLst>
                                      </p:cBhvr>
                                      <p:tavLst>
                                        <p:tav tm="0">
                                          <p:val>
                                            <p:fltVal val="0"/>
                                          </p:val>
                                        </p:tav>
                                        <p:tav tm="100000">
                                          <p:val>
                                            <p:strVal val="#ppt_h"/>
                                          </p:val>
                                        </p:tav>
                                      </p:tavLst>
                                    </p:anim>
                                    <p:animEffect transition="in" filter="fade">
                                      <p:cBhvr>
                                        <p:cTn id="18" dur="500"/>
                                        <p:tgtEl>
                                          <p:spTgt spid="14"/>
                                        </p:tgtEl>
                                      </p:cBhvr>
                                    </p:animEffect>
                                  </p:childTnLst>
                                </p:cTn>
                              </p:par>
                            </p:childTnLst>
                          </p:cTn>
                        </p:par>
                        <p:par>
                          <p:cTn id="19" fill="hold">
                            <p:stCondLst>
                              <p:cond delay="1000"/>
                            </p:stCondLst>
                            <p:childTnLst>
                              <p:par>
                                <p:cTn id="20" presetID="53" presetClass="entr" presetSubtype="16" fill="hold" nodeType="afterEffect">
                                  <p:stCondLst>
                                    <p:cond delay="0"/>
                                  </p:stCondLst>
                                  <p:childTnLst>
                                    <p:set>
                                      <p:cBhvr>
                                        <p:cTn id="21" dur="1" fill="hold">
                                          <p:stCondLst>
                                            <p:cond delay="0"/>
                                          </p:stCondLst>
                                        </p:cTn>
                                        <p:tgtEl>
                                          <p:spTgt spid="97"/>
                                        </p:tgtEl>
                                        <p:attrNameLst>
                                          <p:attrName>style.visibility</p:attrName>
                                        </p:attrNameLst>
                                      </p:cBhvr>
                                      <p:to>
                                        <p:strVal val="visible"/>
                                      </p:to>
                                    </p:set>
                                    <p:anim calcmode="lin" valueType="num">
                                      <p:cBhvr>
                                        <p:cTn id="22" dur="500" fill="hold"/>
                                        <p:tgtEl>
                                          <p:spTgt spid="97"/>
                                        </p:tgtEl>
                                        <p:attrNameLst>
                                          <p:attrName>ppt_w</p:attrName>
                                        </p:attrNameLst>
                                      </p:cBhvr>
                                      <p:tavLst>
                                        <p:tav tm="0">
                                          <p:val>
                                            <p:fltVal val="0"/>
                                          </p:val>
                                        </p:tav>
                                        <p:tav tm="100000">
                                          <p:val>
                                            <p:strVal val="#ppt_w"/>
                                          </p:val>
                                        </p:tav>
                                      </p:tavLst>
                                    </p:anim>
                                    <p:anim calcmode="lin" valueType="num">
                                      <p:cBhvr>
                                        <p:cTn id="23" dur="500" fill="hold"/>
                                        <p:tgtEl>
                                          <p:spTgt spid="97"/>
                                        </p:tgtEl>
                                        <p:attrNameLst>
                                          <p:attrName>ppt_h</p:attrName>
                                        </p:attrNameLst>
                                      </p:cBhvr>
                                      <p:tavLst>
                                        <p:tav tm="0">
                                          <p:val>
                                            <p:fltVal val="0"/>
                                          </p:val>
                                        </p:tav>
                                        <p:tav tm="100000">
                                          <p:val>
                                            <p:strVal val="#ppt_h"/>
                                          </p:val>
                                        </p:tav>
                                      </p:tavLst>
                                    </p:anim>
                                    <p:animEffect transition="in" filter="fade">
                                      <p:cBhvr>
                                        <p:cTn id="24" dur="500"/>
                                        <p:tgtEl>
                                          <p:spTgt spid="97"/>
                                        </p:tgtEl>
                                      </p:cBhvr>
                                    </p:animEffect>
                                  </p:childTnLst>
                                </p:cTn>
                              </p:par>
                              <p:par>
                                <p:cTn id="25" presetID="53" presetClass="entr" presetSubtype="16" fill="hold" nodeType="withEffect">
                                  <p:stCondLst>
                                    <p:cond delay="250"/>
                                  </p:stCondLst>
                                  <p:childTnLst>
                                    <p:set>
                                      <p:cBhvr>
                                        <p:cTn id="26" dur="1" fill="hold">
                                          <p:stCondLst>
                                            <p:cond delay="0"/>
                                          </p:stCondLst>
                                        </p:cTn>
                                        <p:tgtEl>
                                          <p:spTgt spid="67"/>
                                        </p:tgtEl>
                                        <p:attrNameLst>
                                          <p:attrName>style.visibility</p:attrName>
                                        </p:attrNameLst>
                                      </p:cBhvr>
                                      <p:to>
                                        <p:strVal val="visible"/>
                                      </p:to>
                                    </p:set>
                                    <p:anim calcmode="lin" valueType="num">
                                      <p:cBhvr>
                                        <p:cTn id="27" dur="500" fill="hold"/>
                                        <p:tgtEl>
                                          <p:spTgt spid="67"/>
                                        </p:tgtEl>
                                        <p:attrNameLst>
                                          <p:attrName>ppt_w</p:attrName>
                                        </p:attrNameLst>
                                      </p:cBhvr>
                                      <p:tavLst>
                                        <p:tav tm="0">
                                          <p:val>
                                            <p:fltVal val="0"/>
                                          </p:val>
                                        </p:tav>
                                        <p:tav tm="100000">
                                          <p:val>
                                            <p:strVal val="#ppt_w"/>
                                          </p:val>
                                        </p:tav>
                                      </p:tavLst>
                                    </p:anim>
                                    <p:anim calcmode="lin" valueType="num">
                                      <p:cBhvr>
                                        <p:cTn id="28" dur="500" fill="hold"/>
                                        <p:tgtEl>
                                          <p:spTgt spid="67"/>
                                        </p:tgtEl>
                                        <p:attrNameLst>
                                          <p:attrName>ppt_h</p:attrName>
                                        </p:attrNameLst>
                                      </p:cBhvr>
                                      <p:tavLst>
                                        <p:tav tm="0">
                                          <p:val>
                                            <p:fltVal val="0"/>
                                          </p:val>
                                        </p:tav>
                                        <p:tav tm="100000">
                                          <p:val>
                                            <p:strVal val="#ppt_h"/>
                                          </p:val>
                                        </p:tav>
                                      </p:tavLst>
                                    </p:anim>
                                    <p:animEffect transition="in" filter="fade">
                                      <p:cBhvr>
                                        <p:cTn id="29" dur="500"/>
                                        <p:tgtEl>
                                          <p:spTgt spid="67"/>
                                        </p:tgtEl>
                                      </p:cBhvr>
                                    </p:animEffect>
                                  </p:childTnLst>
                                </p:cTn>
                              </p:par>
                              <p:par>
                                <p:cTn id="30" presetID="53" presetClass="entr" presetSubtype="16" fill="hold" grpId="0" nodeType="withEffect">
                                  <p:stCondLst>
                                    <p:cond delay="500"/>
                                  </p:stCondLst>
                                  <p:childTnLst>
                                    <p:set>
                                      <p:cBhvr>
                                        <p:cTn id="31" dur="1" fill="hold">
                                          <p:stCondLst>
                                            <p:cond delay="0"/>
                                          </p:stCondLst>
                                        </p:cTn>
                                        <p:tgtEl>
                                          <p:spTgt spid="15"/>
                                        </p:tgtEl>
                                        <p:attrNameLst>
                                          <p:attrName>style.visibility</p:attrName>
                                        </p:attrNameLst>
                                      </p:cBhvr>
                                      <p:to>
                                        <p:strVal val="visible"/>
                                      </p:to>
                                    </p:set>
                                    <p:anim calcmode="lin" valueType="num">
                                      <p:cBhvr>
                                        <p:cTn id="32" dur="500" fill="hold"/>
                                        <p:tgtEl>
                                          <p:spTgt spid="15"/>
                                        </p:tgtEl>
                                        <p:attrNameLst>
                                          <p:attrName>ppt_w</p:attrName>
                                        </p:attrNameLst>
                                      </p:cBhvr>
                                      <p:tavLst>
                                        <p:tav tm="0">
                                          <p:val>
                                            <p:fltVal val="0"/>
                                          </p:val>
                                        </p:tav>
                                        <p:tav tm="100000">
                                          <p:val>
                                            <p:strVal val="#ppt_w"/>
                                          </p:val>
                                        </p:tav>
                                      </p:tavLst>
                                    </p:anim>
                                    <p:anim calcmode="lin" valueType="num">
                                      <p:cBhvr>
                                        <p:cTn id="33" dur="500" fill="hold"/>
                                        <p:tgtEl>
                                          <p:spTgt spid="15"/>
                                        </p:tgtEl>
                                        <p:attrNameLst>
                                          <p:attrName>ppt_h</p:attrName>
                                        </p:attrNameLst>
                                      </p:cBhvr>
                                      <p:tavLst>
                                        <p:tav tm="0">
                                          <p:val>
                                            <p:fltVal val="0"/>
                                          </p:val>
                                        </p:tav>
                                        <p:tav tm="100000">
                                          <p:val>
                                            <p:strVal val="#ppt_h"/>
                                          </p:val>
                                        </p:tav>
                                      </p:tavLst>
                                    </p:anim>
                                    <p:animEffect transition="in" filter="fade">
                                      <p:cBhvr>
                                        <p:cTn id="34" dur="500"/>
                                        <p:tgtEl>
                                          <p:spTgt spid="15"/>
                                        </p:tgtEl>
                                      </p:cBhvr>
                                    </p:animEffect>
                                  </p:childTnLst>
                                </p:cTn>
                              </p:par>
                            </p:childTnLst>
                          </p:cTn>
                        </p:par>
                        <p:par>
                          <p:cTn id="35" fill="hold">
                            <p:stCondLst>
                              <p:cond delay="1500"/>
                            </p:stCondLst>
                            <p:childTnLst>
                              <p:par>
                                <p:cTn id="36" presetID="53" presetClass="entr" presetSubtype="16" fill="hold" grpId="0" nodeType="after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p:cTn id="38" dur="500" fill="hold"/>
                                        <p:tgtEl>
                                          <p:spTgt spid="16"/>
                                        </p:tgtEl>
                                        <p:attrNameLst>
                                          <p:attrName>ppt_w</p:attrName>
                                        </p:attrNameLst>
                                      </p:cBhvr>
                                      <p:tavLst>
                                        <p:tav tm="0">
                                          <p:val>
                                            <p:fltVal val="0"/>
                                          </p:val>
                                        </p:tav>
                                        <p:tav tm="100000">
                                          <p:val>
                                            <p:strVal val="#ppt_w"/>
                                          </p:val>
                                        </p:tav>
                                      </p:tavLst>
                                    </p:anim>
                                    <p:anim calcmode="lin" valueType="num">
                                      <p:cBhvr>
                                        <p:cTn id="39" dur="500" fill="hold"/>
                                        <p:tgtEl>
                                          <p:spTgt spid="16"/>
                                        </p:tgtEl>
                                        <p:attrNameLst>
                                          <p:attrName>ppt_h</p:attrName>
                                        </p:attrNameLst>
                                      </p:cBhvr>
                                      <p:tavLst>
                                        <p:tav tm="0">
                                          <p:val>
                                            <p:fltVal val="0"/>
                                          </p:val>
                                        </p:tav>
                                        <p:tav tm="100000">
                                          <p:val>
                                            <p:strVal val="#ppt_h"/>
                                          </p:val>
                                        </p:tav>
                                      </p:tavLst>
                                    </p:anim>
                                    <p:animEffect transition="in" filter="fade">
                                      <p:cBhvr>
                                        <p:cTn id="40" dur="500"/>
                                        <p:tgtEl>
                                          <p:spTgt spid="16"/>
                                        </p:tgtEl>
                                      </p:cBhvr>
                                    </p:animEffect>
                                  </p:childTnLst>
                                </p:cTn>
                              </p:par>
                            </p:childTnLst>
                          </p:cTn>
                        </p:par>
                        <p:par>
                          <p:cTn id="41" fill="hold">
                            <p:stCondLst>
                              <p:cond delay="2000"/>
                            </p:stCondLst>
                            <p:childTnLst>
                              <p:par>
                                <p:cTn id="42" presetID="53" presetClass="entr" presetSubtype="16" fill="hold" nodeType="afterEffect">
                                  <p:stCondLst>
                                    <p:cond delay="0"/>
                                  </p:stCondLst>
                                  <p:childTnLst>
                                    <p:set>
                                      <p:cBhvr>
                                        <p:cTn id="43" dur="1" fill="hold">
                                          <p:stCondLst>
                                            <p:cond delay="0"/>
                                          </p:stCondLst>
                                        </p:cTn>
                                        <p:tgtEl>
                                          <p:spTgt spid="100"/>
                                        </p:tgtEl>
                                        <p:attrNameLst>
                                          <p:attrName>style.visibility</p:attrName>
                                        </p:attrNameLst>
                                      </p:cBhvr>
                                      <p:to>
                                        <p:strVal val="visible"/>
                                      </p:to>
                                    </p:set>
                                    <p:anim calcmode="lin" valueType="num">
                                      <p:cBhvr>
                                        <p:cTn id="44" dur="500" fill="hold"/>
                                        <p:tgtEl>
                                          <p:spTgt spid="100"/>
                                        </p:tgtEl>
                                        <p:attrNameLst>
                                          <p:attrName>ppt_w</p:attrName>
                                        </p:attrNameLst>
                                      </p:cBhvr>
                                      <p:tavLst>
                                        <p:tav tm="0">
                                          <p:val>
                                            <p:fltVal val="0"/>
                                          </p:val>
                                        </p:tav>
                                        <p:tav tm="100000">
                                          <p:val>
                                            <p:strVal val="#ppt_w"/>
                                          </p:val>
                                        </p:tav>
                                      </p:tavLst>
                                    </p:anim>
                                    <p:anim calcmode="lin" valueType="num">
                                      <p:cBhvr>
                                        <p:cTn id="45" dur="500" fill="hold"/>
                                        <p:tgtEl>
                                          <p:spTgt spid="100"/>
                                        </p:tgtEl>
                                        <p:attrNameLst>
                                          <p:attrName>ppt_h</p:attrName>
                                        </p:attrNameLst>
                                      </p:cBhvr>
                                      <p:tavLst>
                                        <p:tav tm="0">
                                          <p:val>
                                            <p:fltVal val="0"/>
                                          </p:val>
                                        </p:tav>
                                        <p:tav tm="100000">
                                          <p:val>
                                            <p:strVal val="#ppt_h"/>
                                          </p:val>
                                        </p:tav>
                                      </p:tavLst>
                                    </p:anim>
                                    <p:animEffect transition="in" filter="fade">
                                      <p:cBhvr>
                                        <p:cTn id="46" dur="500"/>
                                        <p:tgtEl>
                                          <p:spTgt spid="100"/>
                                        </p:tgtEl>
                                      </p:cBhvr>
                                    </p:animEffect>
                                  </p:childTnLst>
                                </p:cTn>
                              </p:par>
                              <p:par>
                                <p:cTn id="47" presetID="22" presetClass="entr" presetSubtype="4" fill="hold" nodeType="withEffect">
                                  <p:stCondLst>
                                    <p:cond delay="250"/>
                                  </p:stCondLst>
                                  <p:childTnLst>
                                    <p:set>
                                      <p:cBhvr>
                                        <p:cTn id="48" dur="1" fill="hold">
                                          <p:stCondLst>
                                            <p:cond delay="0"/>
                                          </p:stCondLst>
                                        </p:cTn>
                                        <p:tgtEl>
                                          <p:spTgt spid="39"/>
                                        </p:tgtEl>
                                        <p:attrNameLst>
                                          <p:attrName>style.visibility</p:attrName>
                                        </p:attrNameLst>
                                      </p:cBhvr>
                                      <p:to>
                                        <p:strVal val="visible"/>
                                      </p:to>
                                    </p:set>
                                    <p:animEffect transition="in" filter="wipe(down)">
                                      <p:cBhvr>
                                        <p:cTn id="49" dur="500"/>
                                        <p:tgtEl>
                                          <p:spTgt spid="39"/>
                                        </p:tgtEl>
                                      </p:cBhvr>
                                    </p:animEffect>
                                  </p:childTnLst>
                                </p:cTn>
                              </p:par>
                              <p:par>
                                <p:cTn id="50" presetID="53" presetClass="entr" presetSubtype="16" fill="hold" grpId="0" nodeType="withEffect">
                                  <p:stCondLst>
                                    <p:cond delay="500"/>
                                  </p:stCondLst>
                                  <p:childTnLst>
                                    <p:set>
                                      <p:cBhvr>
                                        <p:cTn id="51" dur="1" fill="hold">
                                          <p:stCondLst>
                                            <p:cond delay="0"/>
                                          </p:stCondLst>
                                        </p:cTn>
                                        <p:tgtEl>
                                          <p:spTgt spid="19"/>
                                        </p:tgtEl>
                                        <p:attrNameLst>
                                          <p:attrName>style.visibility</p:attrName>
                                        </p:attrNameLst>
                                      </p:cBhvr>
                                      <p:to>
                                        <p:strVal val="visible"/>
                                      </p:to>
                                    </p:set>
                                    <p:anim calcmode="lin" valueType="num">
                                      <p:cBhvr>
                                        <p:cTn id="52" dur="500" fill="hold"/>
                                        <p:tgtEl>
                                          <p:spTgt spid="19"/>
                                        </p:tgtEl>
                                        <p:attrNameLst>
                                          <p:attrName>ppt_w</p:attrName>
                                        </p:attrNameLst>
                                      </p:cBhvr>
                                      <p:tavLst>
                                        <p:tav tm="0">
                                          <p:val>
                                            <p:fltVal val="0"/>
                                          </p:val>
                                        </p:tav>
                                        <p:tav tm="100000">
                                          <p:val>
                                            <p:strVal val="#ppt_w"/>
                                          </p:val>
                                        </p:tav>
                                      </p:tavLst>
                                    </p:anim>
                                    <p:anim calcmode="lin" valueType="num">
                                      <p:cBhvr>
                                        <p:cTn id="53" dur="500" fill="hold"/>
                                        <p:tgtEl>
                                          <p:spTgt spid="19"/>
                                        </p:tgtEl>
                                        <p:attrNameLst>
                                          <p:attrName>ppt_h</p:attrName>
                                        </p:attrNameLst>
                                      </p:cBhvr>
                                      <p:tavLst>
                                        <p:tav tm="0">
                                          <p:val>
                                            <p:fltVal val="0"/>
                                          </p:val>
                                        </p:tav>
                                        <p:tav tm="100000">
                                          <p:val>
                                            <p:strVal val="#ppt_h"/>
                                          </p:val>
                                        </p:tav>
                                      </p:tavLst>
                                    </p:anim>
                                    <p:animEffect transition="in" filter="fade">
                                      <p:cBhvr>
                                        <p:cTn id="54" dur="500"/>
                                        <p:tgtEl>
                                          <p:spTgt spid="19"/>
                                        </p:tgtEl>
                                      </p:cBhvr>
                                    </p:animEffect>
                                  </p:childTnLst>
                                </p:cTn>
                              </p:par>
                            </p:childTnLst>
                          </p:cTn>
                        </p:par>
                        <p:par>
                          <p:cTn id="55" fill="hold">
                            <p:stCondLst>
                              <p:cond delay="2500"/>
                            </p:stCondLst>
                            <p:childTnLst>
                              <p:par>
                                <p:cTn id="56" presetID="53" presetClass="entr" presetSubtype="16" fill="hold" grpId="0" nodeType="afterEffect">
                                  <p:stCondLst>
                                    <p:cond delay="0"/>
                                  </p:stCondLst>
                                  <p:childTnLst>
                                    <p:set>
                                      <p:cBhvr>
                                        <p:cTn id="57" dur="1" fill="hold">
                                          <p:stCondLst>
                                            <p:cond delay="0"/>
                                          </p:stCondLst>
                                        </p:cTn>
                                        <p:tgtEl>
                                          <p:spTgt spid="20"/>
                                        </p:tgtEl>
                                        <p:attrNameLst>
                                          <p:attrName>style.visibility</p:attrName>
                                        </p:attrNameLst>
                                      </p:cBhvr>
                                      <p:to>
                                        <p:strVal val="visible"/>
                                      </p:to>
                                    </p:set>
                                    <p:anim calcmode="lin" valueType="num">
                                      <p:cBhvr>
                                        <p:cTn id="58" dur="500" fill="hold"/>
                                        <p:tgtEl>
                                          <p:spTgt spid="20"/>
                                        </p:tgtEl>
                                        <p:attrNameLst>
                                          <p:attrName>ppt_w</p:attrName>
                                        </p:attrNameLst>
                                      </p:cBhvr>
                                      <p:tavLst>
                                        <p:tav tm="0">
                                          <p:val>
                                            <p:fltVal val="0"/>
                                          </p:val>
                                        </p:tav>
                                        <p:tav tm="100000">
                                          <p:val>
                                            <p:strVal val="#ppt_w"/>
                                          </p:val>
                                        </p:tav>
                                      </p:tavLst>
                                    </p:anim>
                                    <p:anim calcmode="lin" valueType="num">
                                      <p:cBhvr>
                                        <p:cTn id="59" dur="500" fill="hold"/>
                                        <p:tgtEl>
                                          <p:spTgt spid="20"/>
                                        </p:tgtEl>
                                        <p:attrNameLst>
                                          <p:attrName>ppt_h</p:attrName>
                                        </p:attrNameLst>
                                      </p:cBhvr>
                                      <p:tavLst>
                                        <p:tav tm="0">
                                          <p:val>
                                            <p:fltVal val="0"/>
                                          </p:val>
                                        </p:tav>
                                        <p:tav tm="100000">
                                          <p:val>
                                            <p:strVal val="#ppt_h"/>
                                          </p:val>
                                        </p:tav>
                                      </p:tavLst>
                                    </p:anim>
                                    <p:animEffect transition="in" filter="fade">
                                      <p:cBhvr>
                                        <p:cTn id="60" dur="500"/>
                                        <p:tgtEl>
                                          <p:spTgt spid="20"/>
                                        </p:tgtEl>
                                      </p:cBhvr>
                                    </p:animEffect>
                                  </p:childTnLst>
                                </p:cTn>
                              </p:par>
                            </p:childTnLst>
                          </p:cTn>
                        </p:par>
                        <p:par>
                          <p:cTn id="61" fill="hold">
                            <p:stCondLst>
                              <p:cond delay="3000"/>
                            </p:stCondLst>
                            <p:childTnLst>
                              <p:par>
                                <p:cTn id="62" presetID="53" presetClass="entr" presetSubtype="16" fill="hold" nodeType="afterEffect">
                                  <p:stCondLst>
                                    <p:cond delay="0"/>
                                  </p:stCondLst>
                                  <p:childTnLst>
                                    <p:set>
                                      <p:cBhvr>
                                        <p:cTn id="63" dur="1" fill="hold">
                                          <p:stCondLst>
                                            <p:cond delay="0"/>
                                          </p:stCondLst>
                                        </p:cTn>
                                        <p:tgtEl>
                                          <p:spTgt spid="102"/>
                                        </p:tgtEl>
                                        <p:attrNameLst>
                                          <p:attrName>style.visibility</p:attrName>
                                        </p:attrNameLst>
                                      </p:cBhvr>
                                      <p:to>
                                        <p:strVal val="visible"/>
                                      </p:to>
                                    </p:set>
                                    <p:anim calcmode="lin" valueType="num">
                                      <p:cBhvr>
                                        <p:cTn id="64" dur="500" fill="hold"/>
                                        <p:tgtEl>
                                          <p:spTgt spid="102"/>
                                        </p:tgtEl>
                                        <p:attrNameLst>
                                          <p:attrName>ppt_w</p:attrName>
                                        </p:attrNameLst>
                                      </p:cBhvr>
                                      <p:tavLst>
                                        <p:tav tm="0">
                                          <p:val>
                                            <p:fltVal val="0"/>
                                          </p:val>
                                        </p:tav>
                                        <p:tav tm="100000">
                                          <p:val>
                                            <p:strVal val="#ppt_w"/>
                                          </p:val>
                                        </p:tav>
                                      </p:tavLst>
                                    </p:anim>
                                    <p:anim calcmode="lin" valueType="num">
                                      <p:cBhvr>
                                        <p:cTn id="65" dur="500" fill="hold"/>
                                        <p:tgtEl>
                                          <p:spTgt spid="102"/>
                                        </p:tgtEl>
                                        <p:attrNameLst>
                                          <p:attrName>ppt_h</p:attrName>
                                        </p:attrNameLst>
                                      </p:cBhvr>
                                      <p:tavLst>
                                        <p:tav tm="0">
                                          <p:val>
                                            <p:fltVal val="0"/>
                                          </p:val>
                                        </p:tav>
                                        <p:tav tm="100000">
                                          <p:val>
                                            <p:strVal val="#ppt_h"/>
                                          </p:val>
                                        </p:tav>
                                      </p:tavLst>
                                    </p:anim>
                                    <p:animEffect transition="in" filter="fade">
                                      <p:cBhvr>
                                        <p:cTn id="66" dur="500"/>
                                        <p:tgtEl>
                                          <p:spTgt spid="102"/>
                                        </p:tgtEl>
                                      </p:cBhvr>
                                    </p:animEffect>
                                  </p:childTnLst>
                                </p:cTn>
                              </p:par>
                              <p:par>
                                <p:cTn id="67" presetID="22" presetClass="entr" presetSubtype="8" fill="hold" nodeType="withEffect">
                                  <p:stCondLst>
                                    <p:cond delay="250"/>
                                  </p:stCondLst>
                                  <p:childTnLst>
                                    <p:set>
                                      <p:cBhvr>
                                        <p:cTn id="68" dur="1" fill="hold">
                                          <p:stCondLst>
                                            <p:cond delay="0"/>
                                          </p:stCondLst>
                                        </p:cTn>
                                        <p:tgtEl>
                                          <p:spTgt spid="37"/>
                                        </p:tgtEl>
                                        <p:attrNameLst>
                                          <p:attrName>style.visibility</p:attrName>
                                        </p:attrNameLst>
                                      </p:cBhvr>
                                      <p:to>
                                        <p:strVal val="visible"/>
                                      </p:to>
                                    </p:set>
                                    <p:animEffect transition="in" filter="wipe(left)">
                                      <p:cBhvr>
                                        <p:cTn id="69" dur="500"/>
                                        <p:tgtEl>
                                          <p:spTgt spid="37"/>
                                        </p:tgtEl>
                                      </p:cBhvr>
                                    </p:animEffect>
                                  </p:childTnLst>
                                </p:cTn>
                              </p:par>
                              <p:par>
                                <p:cTn id="70" presetID="53" presetClass="entr" presetSubtype="16" fill="hold" grpId="0" nodeType="withEffect">
                                  <p:stCondLst>
                                    <p:cond delay="500"/>
                                  </p:stCondLst>
                                  <p:childTnLst>
                                    <p:set>
                                      <p:cBhvr>
                                        <p:cTn id="71" dur="1" fill="hold">
                                          <p:stCondLst>
                                            <p:cond delay="0"/>
                                          </p:stCondLst>
                                        </p:cTn>
                                        <p:tgtEl>
                                          <p:spTgt spid="2"/>
                                        </p:tgtEl>
                                        <p:attrNameLst>
                                          <p:attrName>style.visibility</p:attrName>
                                        </p:attrNameLst>
                                      </p:cBhvr>
                                      <p:to>
                                        <p:strVal val="visible"/>
                                      </p:to>
                                    </p:set>
                                    <p:anim calcmode="lin" valueType="num">
                                      <p:cBhvr>
                                        <p:cTn id="72" dur="500" fill="hold"/>
                                        <p:tgtEl>
                                          <p:spTgt spid="2"/>
                                        </p:tgtEl>
                                        <p:attrNameLst>
                                          <p:attrName>ppt_w</p:attrName>
                                        </p:attrNameLst>
                                      </p:cBhvr>
                                      <p:tavLst>
                                        <p:tav tm="0">
                                          <p:val>
                                            <p:fltVal val="0"/>
                                          </p:val>
                                        </p:tav>
                                        <p:tav tm="100000">
                                          <p:val>
                                            <p:strVal val="#ppt_w"/>
                                          </p:val>
                                        </p:tav>
                                      </p:tavLst>
                                    </p:anim>
                                    <p:anim calcmode="lin" valueType="num">
                                      <p:cBhvr>
                                        <p:cTn id="73" dur="500" fill="hold"/>
                                        <p:tgtEl>
                                          <p:spTgt spid="2"/>
                                        </p:tgtEl>
                                        <p:attrNameLst>
                                          <p:attrName>ppt_h</p:attrName>
                                        </p:attrNameLst>
                                      </p:cBhvr>
                                      <p:tavLst>
                                        <p:tav tm="0">
                                          <p:val>
                                            <p:fltVal val="0"/>
                                          </p:val>
                                        </p:tav>
                                        <p:tav tm="100000">
                                          <p:val>
                                            <p:strVal val="#ppt_h"/>
                                          </p:val>
                                        </p:tav>
                                      </p:tavLst>
                                    </p:anim>
                                    <p:animEffect transition="in" filter="fade">
                                      <p:cBhvr>
                                        <p:cTn id="74" dur="500"/>
                                        <p:tgtEl>
                                          <p:spTgt spid="2"/>
                                        </p:tgtEl>
                                      </p:cBhvr>
                                    </p:animEffect>
                                  </p:childTnLst>
                                </p:cTn>
                              </p:par>
                            </p:childTnLst>
                          </p:cTn>
                        </p:par>
                        <p:par>
                          <p:cTn id="75" fill="hold">
                            <p:stCondLst>
                              <p:cond delay="3500"/>
                            </p:stCondLst>
                            <p:childTnLst>
                              <p:par>
                                <p:cTn id="76" presetID="53" presetClass="entr" presetSubtype="16" fill="hold" grpId="0" nodeType="afterEffect">
                                  <p:stCondLst>
                                    <p:cond delay="0"/>
                                  </p:stCondLst>
                                  <p:childTnLst>
                                    <p:set>
                                      <p:cBhvr>
                                        <p:cTn id="77" dur="1" fill="hold">
                                          <p:stCondLst>
                                            <p:cond delay="0"/>
                                          </p:stCondLst>
                                        </p:cTn>
                                        <p:tgtEl>
                                          <p:spTgt spid="3"/>
                                        </p:tgtEl>
                                        <p:attrNameLst>
                                          <p:attrName>style.visibility</p:attrName>
                                        </p:attrNameLst>
                                      </p:cBhvr>
                                      <p:to>
                                        <p:strVal val="visible"/>
                                      </p:to>
                                    </p:set>
                                    <p:anim calcmode="lin" valueType="num">
                                      <p:cBhvr>
                                        <p:cTn id="78" dur="500" fill="hold"/>
                                        <p:tgtEl>
                                          <p:spTgt spid="3"/>
                                        </p:tgtEl>
                                        <p:attrNameLst>
                                          <p:attrName>ppt_w</p:attrName>
                                        </p:attrNameLst>
                                      </p:cBhvr>
                                      <p:tavLst>
                                        <p:tav tm="0">
                                          <p:val>
                                            <p:fltVal val="0"/>
                                          </p:val>
                                        </p:tav>
                                        <p:tav tm="100000">
                                          <p:val>
                                            <p:strVal val="#ppt_w"/>
                                          </p:val>
                                        </p:tav>
                                      </p:tavLst>
                                    </p:anim>
                                    <p:anim calcmode="lin" valueType="num">
                                      <p:cBhvr>
                                        <p:cTn id="79" dur="500" fill="hold"/>
                                        <p:tgtEl>
                                          <p:spTgt spid="3"/>
                                        </p:tgtEl>
                                        <p:attrNameLst>
                                          <p:attrName>ppt_h</p:attrName>
                                        </p:attrNameLst>
                                      </p:cBhvr>
                                      <p:tavLst>
                                        <p:tav tm="0">
                                          <p:val>
                                            <p:fltVal val="0"/>
                                          </p:val>
                                        </p:tav>
                                        <p:tav tm="100000">
                                          <p:val>
                                            <p:strVal val="#ppt_h"/>
                                          </p:val>
                                        </p:tav>
                                      </p:tavLst>
                                    </p:anim>
                                    <p:animEffect transition="in" filter="fade">
                                      <p:cBhvr>
                                        <p:cTn id="80" dur="500"/>
                                        <p:tgtEl>
                                          <p:spTgt spid="3"/>
                                        </p:tgtEl>
                                      </p:cBhvr>
                                    </p:animEffect>
                                  </p:childTnLst>
                                </p:cTn>
                              </p:par>
                            </p:childTnLst>
                          </p:cTn>
                        </p:par>
                        <p:par>
                          <p:cTn id="81" fill="hold">
                            <p:stCondLst>
                              <p:cond delay="4000"/>
                            </p:stCondLst>
                            <p:childTnLst>
                              <p:par>
                                <p:cTn id="82" presetID="53" presetClass="entr" presetSubtype="16" fill="hold" nodeType="afterEffect">
                                  <p:stCondLst>
                                    <p:cond delay="0"/>
                                  </p:stCondLst>
                                  <p:childTnLst>
                                    <p:set>
                                      <p:cBhvr>
                                        <p:cTn id="83" dur="1" fill="hold">
                                          <p:stCondLst>
                                            <p:cond delay="0"/>
                                          </p:stCondLst>
                                        </p:cTn>
                                        <p:tgtEl>
                                          <p:spTgt spid="96"/>
                                        </p:tgtEl>
                                        <p:attrNameLst>
                                          <p:attrName>style.visibility</p:attrName>
                                        </p:attrNameLst>
                                      </p:cBhvr>
                                      <p:to>
                                        <p:strVal val="visible"/>
                                      </p:to>
                                    </p:set>
                                    <p:anim calcmode="lin" valueType="num">
                                      <p:cBhvr>
                                        <p:cTn id="84" dur="500" fill="hold"/>
                                        <p:tgtEl>
                                          <p:spTgt spid="96"/>
                                        </p:tgtEl>
                                        <p:attrNameLst>
                                          <p:attrName>ppt_w</p:attrName>
                                        </p:attrNameLst>
                                      </p:cBhvr>
                                      <p:tavLst>
                                        <p:tav tm="0">
                                          <p:val>
                                            <p:fltVal val="0"/>
                                          </p:val>
                                        </p:tav>
                                        <p:tav tm="100000">
                                          <p:val>
                                            <p:strVal val="#ppt_w"/>
                                          </p:val>
                                        </p:tav>
                                      </p:tavLst>
                                    </p:anim>
                                    <p:anim calcmode="lin" valueType="num">
                                      <p:cBhvr>
                                        <p:cTn id="85" dur="500" fill="hold"/>
                                        <p:tgtEl>
                                          <p:spTgt spid="96"/>
                                        </p:tgtEl>
                                        <p:attrNameLst>
                                          <p:attrName>ppt_h</p:attrName>
                                        </p:attrNameLst>
                                      </p:cBhvr>
                                      <p:tavLst>
                                        <p:tav tm="0">
                                          <p:val>
                                            <p:fltVal val="0"/>
                                          </p:val>
                                        </p:tav>
                                        <p:tav tm="100000">
                                          <p:val>
                                            <p:strVal val="#ppt_h"/>
                                          </p:val>
                                        </p:tav>
                                      </p:tavLst>
                                    </p:anim>
                                    <p:animEffect transition="in" filter="fade">
                                      <p:cBhvr>
                                        <p:cTn id="86" dur="500"/>
                                        <p:tgtEl>
                                          <p:spTgt spid="96"/>
                                        </p:tgtEl>
                                      </p:cBhvr>
                                    </p:animEffect>
                                  </p:childTnLst>
                                </p:cTn>
                              </p:par>
                              <p:par>
                                <p:cTn id="87" presetID="22" presetClass="entr" presetSubtype="4" fill="hold" nodeType="withEffect">
                                  <p:stCondLst>
                                    <p:cond delay="250"/>
                                  </p:stCondLst>
                                  <p:childTnLst>
                                    <p:set>
                                      <p:cBhvr>
                                        <p:cTn id="88" dur="1" fill="hold">
                                          <p:stCondLst>
                                            <p:cond delay="0"/>
                                          </p:stCondLst>
                                        </p:cTn>
                                        <p:tgtEl>
                                          <p:spTgt spid="28"/>
                                        </p:tgtEl>
                                        <p:attrNameLst>
                                          <p:attrName>style.visibility</p:attrName>
                                        </p:attrNameLst>
                                      </p:cBhvr>
                                      <p:to>
                                        <p:strVal val="visible"/>
                                      </p:to>
                                    </p:set>
                                    <p:animEffect transition="in" filter="wipe(down)">
                                      <p:cBhvr>
                                        <p:cTn id="8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13" grpId="0" bldLvl="0" animBg="1"/>
      <p:bldP spid="14" grpId="0" bldLvl="0" animBg="1"/>
      <p:bldP spid="15" grpId="0" bldLvl="0" animBg="1"/>
      <p:bldP spid="16" grpId="0" bldLvl="0" animBg="1"/>
      <p:bldP spid="19" grpId="0" bldLvl="0" animBg="1"/>
      <p:bldP spid="20"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56543" y="131812"/>
            <a:ext cx="7278915" cy="707886"/>
          </a:xfrm>
          <a:prstGeom prst="rect">
            <a:avLst/>
          </a:prstGeom>
          <a:noFill/>
        </p:spPr>
        <p:txBody>
          <a:bodyPr wrap="square" rtlCol="0">
            <a:spAutoFit/>
          </a:bodyPr>
          <a:lstStyle/>
          <a:p>
            <a:pPr algn="ctr"/>
            <a:r>
              <a:rPr lang="en-US" sz="4000" dirty="0">
                <a:solidFill>
                  <a:schemeClr val="bg1">
                    <a:lumMod val="65000"/>
                  </a:schemeClr>
                </a:solidFill>
                <a:latin typeface="Tw Cen MT" panose="020B0602020104020603" pitchFamily="34" charset="0"/>
              </a:rPr>
              <a:t>O U R  S E R V I C E S</a:t>
            </a:r>
            <a:endParaRPr lang="en-US" sz="4000" dirty="0">
              <a:solidFill>
                <a:schemeClr val="bg1">
                  <a:lumMod val="65000"/>
                </a:schemeClr>
              </a:solidFill>
              <a:latin typeface="Tw Cen MT" panose="020B0602020104020603" pitchFamily="34" charset="0"/>
            </a:endParaRPr>
          </a:p>
        </p:txBody>
      </p:sp>
      <p:grpSp>
        <p:nvGrpSpPr>
          <p:cNvPr id="5" name="Group 4"/>
          <p:cNvGrpSpPr/>
          <p:nvPr/>
        </p:nvGrpSpPr>
        <p:grpSpPr>
          <a:xfrm>
            <a:off x="5378756" y="878988"/>
            <a:ext cx="1434489" cy="190500"/>
            <a:chOff x="4679586" y="878988"/>
            <a:chExt cx="1434489" cy="190500"/>
          </a:xfrm>
        </p:grpSpPr>
        <p:sp>
          <p:nvSpPr>
            <p:cNvPr id="6" name="Oval 5"/>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70"/>
          <p:cNvGrpSpPr/>
          <p:nvPr/>
        </p:nvGrpSpPr>
        <p:grpSpPr>
          <a:xfrm>
            <a:off x="764723" y="2142394"/>
            <a:ext cx="3197225" cy="929085"/>
            <a:chOff x="764723" y="2142394"/>
            <a:chExt cx="3197225" cy="929085"/>
          </a:xfrm>
        </p:grpSpPr>
        <p:sp>
          <p:nvSpPr>
            <p:cNvPr id="11" name="Oval 10"/>
            <p:cNvSpPr/>
            <p:nvPr/>
          </p:nvSpPr>
          <p:spPr>
            <a:xfrm>
              <a:off x="764723" y="2277144"/>
              <a:ext cx="662056" cy="662056"/>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96554" y="2408975"/>
              <a:ext cx="398394" cy="398394"/>
            </a:xfrm>
            <a:prstGeom prst="rect">
              <a:avLst/>
            </a:prstGeom>
          </p:spPr>
        </p:pic>
        <p:sp>
          <p:nvSpPr>
            <p:cNvPr id="14" name="TextBox 13"/>
            <p:cNvSpPr txBox="1"/>
            <p:nvPr/>
          </p:nvSpPr>
          <p:spPr>
            <a:xfrm>
              <a:off x="1435200" y="2142394"/>
              <a:ext cx="1555750" cy="369332"/>
            </a:xfrm>
            <a:prstGeom prst="rect">
              <a:avLst/>
            </a:prstGeom>
            <a:noFill/>
          </p:spPr>
          <p:txBody>
            <a:bodyPr wrap="square" rtlCol="0">
              <a:spAutoFit/>
            </a:bodyPr>
            <a:lstStyle/>
            <a:p>
              <a:r>
                <a:rPr lang="en-US" dirty="0">
                  <a:solidFill>
                    <a:schemeClr val="tx1">
                      <a:lumMod val="75000"/>
                      <a:lumOff val="25000"/>
                    </a:schemeClr>
                  </a:solidFill>
                  <a:latin typeface="Tw Cen MT" panose="020B0602020104020603" pitchFamily="34" charset="0"/>
                </a:rPr>
                <a:t>Web Design</a:t>
              </a:r>
              <a:endParaRPr lang="en-US" dirty="0">
                <a:solidFill>
                  <a:schemeClr val="tx1">
                    <a:lumMod val="75000"/>
                    <a:lumOff val="25000"/>
                  </a:schemeClr>
                </a:solidFill>
                <a:latin typeface="Tw Cen MT" panose="020B0602020104020603" pitchFamily="34" charset="0"/>
              </a:endParaRPr>
            </a:p>
          </p:txBody>
        </p:sp>
        <p:sp>
          <p:nvSpPr>
            <p:cNvPr id="15" name="TextBox 14"/>
            <p:cNvSpPr txBox="1"/>
            <p:nvPr/>
          </p:nvSpPr>
          <p:spPr>
            <a:xfrm>
              <a:off x="1435200" y="2425148"/>
              <a:ext cx="2526748" cy="646331"/>
            </a:xfrm>
            <a:prstGeom prst="rect">
              <a:avLst/>
            </a:prstGeom>
            <a:noFill/>
          </p:spPr>
          <p:txBody>
            <a:bodyPr wrap="square" rtlCol="0">
              <a:spAutoFit/>
            </a:bodyPr>
            <a:lstStyle/>
            <a:p>
              <a:r>
                <a:rPr lang="en-US" sz="1200" dirty="0">
                  <a:solidFill>
                    <a:schemeClr val="tx1">
                      <a:lumMod val="75000"/>
                      <a:lumOff val="25000"/>
                    </a:schemeClr>
                  </a:solidFill>
                  <a:latin typeface="Tw Cen MT" panose="020B0602020104020603" pitchFamily="34" charset="0"/>
                </a:rPr>
                <a:t>Here you need to add some brief about the service that your company is providing currently</a:t>
              </a:r>
              <a:endParaRPr lang="en-US" sz="1200" dirty="0">
                <a:solidFill>
                  <a:schemeClr val="tx1">
                    <a:lumMod val="75000"/>
                    <a:lumOff val="25000"/>
                  </a:schemeClr>
                </a:solidFill>
                <a:latin typeface="Tw Cen MT" panose="020B0602020104020603" pitchFamily="34" charset="0"/>
              </a:endParaRPr>
            </a:p>
          </p:txBody>
        </p:sp>
      </p:grpSp>
      <p:grpSp>
        <p:nvGrpSpPr>
          <p:cNvPr id="73" name="Group 72"/>
          <p:cNvGrpSpPr/>
          <p:nvPr/>
        </p:nvGrpSpPr>
        <p:grpSpPr>
          <a:xfrm>
            <a:off x="764723" y="3420415"/>
            <a:ext cx="3197225" cy="929085"/>
            <a:chOff x="764723" y="3420415"/>
            <a:chExt cx="3197225" cy="929085"/>
          </a:xfrm>
        </p:grpSpPr>
        <p:sp>
          <p:nvSpPr>
            <p:cNvPr id="16" name="Oval 15"/>
            <p:cNvSpPr/>
            <p:nvPr/>
          </p:nvSpPr>
          <p:spPr>
            <a:xfrm>
              <a:off x="764723" y="3555165"/>
              <a:ext cx="662056" cy="662056"/>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435200" y="3420415"/>
              <a:ext cx="1555750" cy="369332"/>
            </a:xfrm>
            <a:prstGeom prst="rect">
              <a:avLst/>
            </a:prstGeom>
            <a:noFill/>
          </p:spPr>
          <p:txBody>
            <a:bodyPr wrap="square" rtlCol="0">
              <a:spAutoFit/>
            </a:bodyPr>
            <a:lstStyle/>
            <a:p>
              <a:r>
                <a:rPr lang="en-US" dirty="0">
                  <a:solidFill>
                    <a:schemeClr val="tx1">
                      <a:lumMod val="75000"/>
                      <a:lumOff val="25000"/>
                    </a:schemeClr>
                  </a:solidFill>
                  <a:latin typeface="Tw Cen MT" panose="020B0602020104020603" pitchFamily="34" charset="0"/>
                </a:rPr>
                <a:t>Web Design</a:t>
              </a:r>
              <a:endParaRPr lang="en-US" dirty="0">
                <a:solidFill>
                  <a:schemeClr val="tx1">
                    <a:lumMod val="75000"/>
                    <a:lumOff val="25000"/>
                  </a:schemeClr>
                </a:solidFill>
                <a:latin typeface="Tw Cen MT" panose="020B0602020104020603" pitchFamily="34" charset="0"/>
              </a:endParaRPr>
            </a:p>
          </p:txBody>
        </p:sp>
        <p:sp>
          <p:nvSpPr>
            <p:cNvPr id="19" name="TextBox 18"/>
            <p:cNvSpPr txBox="1"/>
            <p:nvPr/>
          </p:nvSpPr>
          <p:spPr>
            <a:xfrm>
              <a:off x="1435200" y="3703169"/>
              <a:ext cx="2526748" cy="646331"/>
            </a:xfrm>
            <a:prstGeom prst="rect">
              <a:avLst/>
            </a:prstGeom>
            <a:noFill/>
          </p:spPr>
          <p:txBody>
            <a:bodyPr wrap="square" rtlCol="0">
              <a:spAutoFit/>
            </a:bodyPr>
            <a:lstStyle/>
            <a:p>
              <a:r>
                <a:rPr lang="en-US" sz="1200" dirty="0">
                  <a:solidFill>
                    <a:schemeClr val="tx1">
                      <a:lumMod val="75000"/>
                      <a:lumOff val="25000"/>
                    </a:schemeClr>
                  </a:solidFill>
                  <a:latin typeface="Tw Cen MT" panose="020B0602020104020603" pitchFamily="34" charset="0"/>
                </a:rPr>
                <a:t>Here you need to add some brief about the service that your company is providing currently</a:t>
              </a:r>
              <a:endParaRPr lang="en-US" sz="1200" dirty="0">
                <a:solidFill>
                  <a:schemeClr val="tx1">
                    <a:lumMod val="75000"/>
                    <a:lumOff val="25000"/>
                  </a:schemeClr>
                </a:solidFill>
                <a:latin typeface="Tw Cen MT" panose="020B0602020104020603" pitchFamily="34" charset="0"/>
              </a:endParaRPr>
            </a:p>
          </p:txBody>
        </p:sp>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748" y="3713190"/>
              <a:ext cx="346006" cy="346006"/>
            </a:xfrm>
            <a:prstGeom prst="rect">
              <a:avLst/>
            </a:prstGeom>
          </p:spPr>
        </p:pic>
      </p:grpSp>
      <p:grpSp>
        <p:nvGrpSpPr>
          <p:cNvPr id="74" name="Group 73"/>
          <p:cNvGrpSpPr/>
          <p:nvPr/>
        </p:nvGrpSpPr>
        <p:grpSpPr>
          <a:xfrm>
            <a:off x="764723" y="4698436"/>
            <a:ext cx="3197225" cy="929085"/>
            <a:chOff x="764723" y="4698436"/>
            <a:chExt cx="3197225" cy="929085"/>
          </a:xfrm>
        </p:grpSpPr>
        <p:sp>
          <p:nvSpPr>
            <p:cNvPr id="22" name="Oval 21"/>
            <p:cNvSpPr/>
            <p:nvPr/>
          </p:nvSpPr>
          <p:spPr>
            <a:xfrm>
              <a:off x="764723" y="4833186"/>
              <a:ext cx="662056" cy="662056"/>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1435200" y="4698436"/>
              <a:ext cx="1555750" cy="369332"/>
            </a:xfrm>
            <a:prstGeom prst="rect">
              <a:avLst/>
            </a:prstGeom>
            <a:noFill/>
          </p:spPr>
          <p:txBody>
            <a:bodyPr wrap="square" rtlCol="0">
              <a:spAutoFit/>
            </a:bodyPr>
            <a:lstStyle/>
            <a:p>
              <a:r>
                <a:rPr lang="en-US" dirty="0">
                  <a:solidFill>
                    <a:schemeClr val="tx1">
                      <a:lumMod val="75000"/>
                      <a:lumOff val="25000"/>
                    </a:schemeClr>
                  </a:solidFill>
                  <a:latin typeface="Tw Cen MT" panose="020B0602020104020603" pitchFamily="34" charset="0"/>
                </a:rPr>
                <a:t>Web Design</a:t>
              </a:r>
              <a:endParaRPr lang="en-US" dirty="0">
                <a:solidFill>
                  <a:schemeClr val="tx1">
                    <a:lumMod val="75000"/>
                    <a:lumOff val="25000"/>
                  </a:schemeClr>
                </a:solidFill>
                <a:latin typeface="Tw Cen MT" panose="020B0602020104020603" pitchFamily="34" charset="0"/>
              </a:endParaRPr>
            </a:p>
          </p:txBody>
        </p:sp>
        <p:sp>
          <p:nvSpPr>
            <p:cNvPr id="24" name="TextBox 23"/>
            <p:cNvSpPr txBox="1"/>
            <p:nvPr/>
          </p:nvSpPr>
          <p:spPr>
            <a:xfrm>
              <a:off x="1435200" y="4981190"/>
              <a:ext cx="2526748" cy="646331"/>
            </a:xfrm>
            <a:prstGeom prst="rect">
              <a:avLst/>
            </a:prstGeom>
            <a:noFill/>
          </p:spPr>
          <p:txBody>
            <a:bodyPr wrap="square" rtlCol="0">
              <a:spAutoFit/>
            </a:bodyPr>
            <a:lstStyle/>
            <a:p>
              <a:r>
                <a:rPr lang="en-US" sz="1200" dirty="0">
                  <a:solidFill>
                    <a:schemeClr val="tx1">
                      <a:lumMod val="75000"/>
                      <a:lumOff val="25000"/>
                    </a:schemeClr>
                  </a:solidFill>
                  <a:latin typeface="Tw Cen MT" panose="020B0602020104020603" pitchFamily="34" charset="0"/>
                </a:rPr>
                <a:t>Here you need to add some brief about the service that your company is providing currently</a:t>
              </a:r>
              <a:endParaRPr lang="en-US" sz="1200" dirty="0">
                <a:solidFill>
                  <a:schemeClr val="tx1">
                    <a:lumMod val="75000"/>
                    <a:lumOff val="25000"/>
                  </a:schemeClr>
                </a:solidFill>
                <a:latin typeface="Tw Cen MT" panose="020B0602020104020603" pitchFamily="34" charset="0"/>
              </a:endParaRPr>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553" y="4977083"/>
              <a:ext cx="398396" cy="398396"/>
            </a:xfrm>
            <a:prstGeom prst="rect">
              <a:avLst/>
            </a:prstGeom>
          </p:spPr>
        </p:pic>
      </p:grpSp>
      <p:grpSp>
        <p:nvGrpSpPr>
          <p:cNvPr id="76" name="Group 75"/>
          <p:cNvGrpSpPr/>
          <p:nvPr/>
        </p:nvGrpSpPr>
        <p:grpSpPr>
          <a:xfrm>
            <a:off x="4504627" y="3420415"/>
            <a:ext cx="3197225" cy="929085"/>
            <a:chOff x="4504627" y="3420415"/>
            <a:chExt cx="3197225" cy="929085"/>
          </a:xfrm>
        </p:grpSpPr>
        <p:sp>
          <p:nvSpPr>
            <p:cNvPr id="32" name="Oval 31"/>
            <p:cNvSpPr/>
            <p:nvPr/>
          </p:nvSpPr>
          <p:spPr>
            <a:xfrm>
              <a:off x="4504627" y="3555165"/>
              <a:ext cx="662056" cy="662056"/>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5175104" y="3420415"/>
              <a:ext cx="1555750" cy="369332"/>
            </a:xfrm>
            <a:prstGeom prst="rect">
              <a:avLst/>
            </a:prstGeom>
            <a:noFill/>
          </p:spPr>
          <p:txBody>
            <a:bodyPr wrap="square" rtlCol="0">
              <a:spAutoFit/>
            </a:bodyPr>
            <a:lstStyle/>
            <a:p>
              <a:r>
                <a:rPr lang="en-US" dirty="0">
                  <a:solidFill>
                    <a:schemeClr val="tx1">
                      <a:lumMod val="75000"/>
                      <a:lumOff val="25000"/>
                    </a:schemeClr>
                  </a:solidFill>
                  <a:latin typeface="Tw Cen MT" panose="020B0602020104020603" pitchFamily="34" charset="0"/>
                </a:rPr>
                <a:t>Web Design</a:t>
              </a:r>
              <a:endParaRPr lang="en-US" dirty="0">
                <a:solidFill>
                  <a:schemeClr val="tx1">
                    <a:lumMod val="75000"/>
                    <a:lumOff val="25000"/>
                  </a:schemeClr>
                </a:solidFill>
                <a:latin typeface="Tw Cen MT" panose="020B0602020104020603" pitchFamily="34" charset="0"/>
              </a:endParaRPr>
            </a:p>
          </p:txBody>
        </p:sp>
        <p:sp>
          <p:nvSpPr>
            <p:cNvPr id="34" name="TextBox 33"/>
            <p:cNvSpPr txBox="1"/>
            <p:nvPr/>
          </p:nvSpPr>
          <p:spPr>
            <a:xfrm>
              <a:off x="5175104" y="3703169"/>
              <a:ext cx="2526748" cy="646331"/>
            </a:xfrm>
            <a:prstGeom prst="rect">
              <a:avLst/>
            </a:prstGeom>
            <a:noFill/>
          </p:spPr>
          <p:txBody>
            <a:bodyPr wrap="square" rtlCol="0">
              <a:spAutoFit/>
            </a:bodyPr>
            <a:lstStyle/>
            <a:p>
              <a:r>
                <a:rPr lang="en-US" sz="1200" dirty="0">
                  <a:solidFill>
                    <a:schemeClr val="tx1">
                      <a:lumMod val="75000"/>
                      <a:lumOff val="25000"/>
                    </a:schemeClr>
                  </a:solidFill>
                  <a:latin typeface="Tw Cen MT" panose="020B0602020104020603" pitchFamily="34" charset="0"/>
                </a:rPr>
                <a:t>Here you need to add some brief about the service that your company is providing currently</a:t>
              </a:r>
              <a:endParaRPr lang="en-US" sz="1200" dirty="0">
                <a:solidFill>
                  <a:schemeClr val="tx1">
                    <a:lumMod val="75000"/>
                    <a:lumOff val="25000"/>
                  </a:schemeClr>
                </a:solidFill>
                <a:latin typeface="Tw Cen MT" panose="020B0602020104020603" pitchFamily="34" charset="0"/>
              </a:endParaRPr>
            </a:p>
          </p:txBody>
        </p:sp>
        <p:pic>
          <p:nvPicPr>
            <p:cNvPr id="53" name="Picture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8037" y="3678575"/>
              <a:ext cx="415236" cy="415236"/>
            </a:xfrm>
            <a:prstGeom prst="rect">
              <a:avLst/>
            </a:prstGeom>
          </p:spPr>
        </p:pic>
      </p:grpSp>
      <p:grpSp>
        <p:nvGrpSpPr>
          <p:cNvPr id="77" name="Group 76"/>
          <p:cNvGrpSpPr/>
          <p:nvPr/>
        </p:nvGrpSpPr>
        <p:grpSpPr>
          <a:xfrm>
            <a:off x="4504627" y="4698436"/>
            <a:ext cx="3197225" cy="929085"/>
            <a:chOff x="4504627" y="4698436"/>
            <a:chExt cx="3197225" cy="929085"/>
          </a:xfrm>
        </p:grpSpPr>
        <p:sp>
          <p:nvSpPr>
            <p:cNvPr id="36" name="Oval 35"/>
            <p:cNvSpPr/>
            <p:nvPr/>
          </p:nvSpPr>
          <p:spPr>
            <a:xfrm>
              <a:off x="4504627" y="4833186"/>
              <a:ext cx="662056" cy="662056"/>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5175104" y="4698436"/>
              <a:ext cx="1555750" cy="369332"/>
            </a:xfrm>
            <a:prstGeom prst="rect">
              <a:avLst/>
            </a:prstGeom>
            <a:noFill/>
          </p:spPr>
          <p:txBody>
            <a:bodyPr wrap="square" rtlCol="0">
              <a:spAutoFit/>
            </a:bodyPr>
            <a:lstStyle/>
            <a:p>
              <a:r>
                <a:rPr lang="en-US" dirty="0">
                  <a:solidFill>
                    <a:schemeClr val="tx1">
                      <a:lumMod val="75000"/>
                      <a:lumOff val="25000"/>
                    </a:schemeClr>
                  </a:solidFill>
                  <a:latin typeface="Tw Cen MT" panose="020B0602020104020603" pitchFamily="34" charset="0"/>
                </a:rPr>
                <a:t>Web Design</a:t>
              </a:r>
              <a:endParaRPr lang="en-US" dirty="0">
                <a:solidFill>
                  <a:schemeClr val="tx1">
                    <a:lumMod val="75000"/>
                    <a:lumOff val="25000"/>
                  </a:schemeClr>
                </a:solidFill>
                <a:latin typeface="Tw Cen MT" panose="020B0602020104020603" pitchFamily="34" charset="0"/>
              </a:endParaRPr>
            </a:p>
          </p:txBody>
        </p:sp>
        <p:sp>
          <p:nvSpPr>
            <p:cNvPr id="38" name="TextBox 37"/>
            <p:cNvSpPr txBox="1"/>
            <p:nvPr/>
          </p:nvSpPr>
          <p:spPr>
            <a:xfrm>
              <a:off x="5175104" y="4981190"/>
              <a:ext cx="2526748" cy="646331"/>
            </a:xfrm>
            <a:prstGeom prst="rect">
              <a:avLst/>
            </a:prstGeom>
            <a:noFill/>
          </p:spPr>
          <p:txBody>
            <a:bodyPr wrap="square" rtlCol="0">
              <a:spAutoFit/>
            </a:bodyPr>
            <a:lstStyle/>
            <a:p>
              <a:r>
                <a:rPr lang="en-US" sz="1200" dirty="0">
                  <a:solidFill>
                    <a:schemeClr val="tx1">
                      <a:lumMod val="75000"/>
                      <a:lumOff val="25000"/>
                    </a:schemeClr>
                  </a:solidFill>
                  <a:latin typeface="Tw Cen MT" panose="020B0602020104020603" pitchFamily="34" charset="0"/>
                </a:rPr>
                <a:t>Here you need to add some brief about the service that your company is providing currently</a:t>
              </a:r>
              <a:endParaRPr lang="en-US" sz="1200" dirty="0">
                <a:solidFill>
                  <a:schemeClr val="tx1">
                    <a:lumMod val="75000"/>
                    <a:lumOff val="25000"/>
                  </a:schemeClr>
                </a:solidFill>
                <a:latin typeface="Tw Cen MT" panose="020B0602020104020603" pitchFamily="34" charset="0"/>
              </a:endParaRPr>
            </a:p>
          </p:txBody>
        </p:sp>
        <p:pic>
          <p:nvPicPr>
            <p:cNvPr id="56" name="Picture 5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7162" y="4967369"/>
              <a:ext cx="336986" cy="336986"/>
            </a:xfrm>
            <a:prstGeom prst="rect">
              <a:avLst/>
            </a:prstGeom>
          </p:spPr>
        </p:pic>
      </p:grpSp>
      <p:grpSp>
        <p:nvGrpSpPr>
          <p:cNvPr id="79" name="Group 78"/>
          <p:cNvGrpSpPr/>
          <p:nvPr/>
        </p:nvGrpSpPr>
        <p:grpSpPr>
          <a:xfrm>
            <a:off x="8244531" y="3420415"/>
            <a:ext cx="3197225" cy="929085"/>
            <a:chOff x="8244531" y="3420415"/>
            <a:chExt cx="3197225" cy="929085"/>
          </a:xfrm>
        </p:grpSpPr>
        <p:sp>
          <p:nvSpPr>
            <p:cNvPr id="44" name="Oval 43"/>
            <p:cNvSpPr/>
            <p:nvPr/>
          </p:nvSpPr>
          <p:spPr>
            <a:xfrm>
              <a:off x="8244531" y="3555165"/>
              <a:ext cx="662056" cy="662056"/>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8915008" y="3420415"/>
              <a:ext cx="1555750" cy="369332"/>
            </a:xfrm>
            <a:prstGeom prst="rect">
              <a:avLst/>
            </a:prstGeom>
            <a:noFill/>
          </p:spPr>
          <p:txBody>
            <a:bodyPr wrap="square" rtlCol="0">
              <a:spAutoFit/>
            </a:bodyPr>
            <a:lstStyle/>
            <a:p>
              <a:r>
                <a:rPr lang="en-US" dirty="0">
                  <a:solidFill>
                    <a:schemeClr val="tx1">
                      <a:lumMod val="75000"/>
                      <a:lumOff val="25000"/>
                    </a:schemeClr>
                  </a:solidFill>
                  <a:latin typeface="Tw Cen MT" panose="020B0602020104020603" pitchFamily="34" charset="0"/>
                </a:rPr>
                <a:t>Web Design</a:t>
              </a:r>
              <a:endParaRPr lang="en-US" dirty="0">
                <a:solidFill>
                  <a:schemeClr val="tx1">
                    <a:lumMod val="75000"/>
                    <a:lumOff val="25000"/>
                  </a:schemeClr>
                </a:solidFill>
                <a:latin typeface="Tw Cen MT" panose="020B0602020104020603" pitchFamily="34" charset="0"/>
              </a:endParaRPr>
            </a:p>
          </p:txBody>
        </p:sp>
        <p:sp>
          <p:nvSpPr>
            <p:cNvPr id="46" name="TextBox 45"/>
            <p:cNvSpPr txBox="1"/>
            <p:nvPr/>
          </p:nvSpPr>
          <p:spPr>
            <a:xfrm>
              <a:off x="8915008" y="3703169"/>
              <a:ext cx="2526748" cy="646331"/>
            </a:xfrm>
            <a:prstGeom prst="rect">
              <a:avLst/>
            </a:prstGeom>
            <a:noFill/>
          </p:spPr>
          <p:txBody>
            <a:bodyPr wrap="square" rtlCol="0">
              <a:spAutoFit/>
            </a:bodyPr>
            <a:lstStyle/>
            <a:p>
              <a:r>
                <a:rPr lang="en-US" sz="1200" dirty="0">
                  <a:solidFill>
                    <a:schemeClr val="tx1">
                      <a:lumMod val="75000"/>
                      <a:lumOff val="25000"/>
                    </a:schemeClr>
                  </a:solidFill>
                  <a:latin typeface="Tw Cen MT" panose="020B0602020104020603" pitchFamily="34" charset="0"/>
                </a:rPr>
                <a:t>Here you need to add some brief about the service that your company is providing currently</a:t>
              </a:r>
              <a:endParaRPr lang="en-US" sz="1200" dirty="0">
                <a:solidFill>
                  <a:schemeClr val="tx1">
                    <a:lumMod val="75000"/>
                    <a:lumOff val="25000"/>
                  </a:schemeClr>
                </a:solidFill>
                <a:latin typeface="Tw Cen MT" panose="020B0602020104020603" pitchFamily="34" charset="0"/>
              </a:endParaRPr>
            </a:p>
          </p:txBody>
        </p:sp>
        <p:pic>
          <p:nvPicPr>
            <p:cNvPr id="60" name="Picture 5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0080" y="3670714"/>
              <a:ext cx="430958" cy="430958"/>
            </a:xfrm>
            <a:prstGeom prst="rect">
              <a:avLst/>
            </a:prstGeom>
          </p:spPr>
        </p:pic>
      </p:grpSp>
      <p:grpSp>
        <p:nvGrpSpPr>
          <p:cNvPr id="75" name="Group 74"/>
          <p:cNvGrpSpPr/>
          <p:nvPr/>
        </p:nvGrpSpPr>
        <p:grpSpPr>
          <a:xfrm>
            <a:off x="4504627" y="2142394"/>
            <a:ext cx="3197225" cy="929085"/>
            <a:chOff x="4504627" y="2142394"/>
            <a:chExt cx="3197225" cy="929085"/>
          </a:xfrm>
        </p:grpSpPr>
        <p:sp>
          <p:nvSpPr>
            <p:cNvPr id="28" name="Oval 27"/>
            <p:cNvSpPr/>
            <p:nvPr/>
          </p:nvSpPr>
          <p:spPr>
            <a:xfrm>
              <a:off x="4504627" y="2277144"/>
              <a:ext cx="662056" cy="662056"/>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5175104" y="2142394"/>
              <a:ext cx="1555750" cy="369332"/>
            </a:xfrm>
            <a:prstGeom prst="rect">
              <a:avLst/>
            </a:prstGeom>
            <a:noFill/>
          </p:spPr>
          <p:txBody>
            <a:bodyPr wrap="square" rtlCol="0">
              <a:spAutoFit/>
            </a:bodyPr>
            <a:lstStyle/>
            <a:p>
              <a:r>
                <a:rPr lang="en-US" dirty="0">
                  <a:solidFill>
                    <a:schemeClr val="tx1">
                      <a:lumMod val="75000"/>
                      <a:lumOff val="25000"/>
                    </a:schemeClr>
                  </a:solidFill>
                  <a:latin typeface="Tw Cen MT" panose="020B0602020104020603" pitchFamily="34" charset="0"/>
                </a:rPr>
                <a:t>Web Design</a:t>
              </a:r>
              <a:endParaRPr lang="en-US" dirty="0">
                <a:solidFill>
                  <a:schemeClr val="tx1">
                    <a:lumMod val="75000"/>
                    <a:lumOff val="25000"/>
                  </a:schemeClr>
                </a:solidFill>
                <a:latin typeface="Tw Cen MT" panose="020B0602020104020603" pitchFamily="34" charset="0"/>
              </a:endParaRPr>
            </a:p>
          </p:txBody>
        </p:sp>
        <p:sp>
          <p:nvSpPr>
            <p:cNvPr id="31" name="TextBox 30"/>
            <p:cNvSpPr txBox="1"/>
            <p:nvPr/>
          </p:nvSpPr>
          <p:spPr>
            <a:xfrm>
              <a:off x="5175104" y="2425148"/>
              <a:ext cx="2526748" cy="646331"/>
            </a:xfrm>
            <a:prstGeom prst="rect">
              <a:avLst/>
            </a:prstGeom>
            <a:noFill/>
          </p:spPr>
          <p:txBody>
            <a:bodyPr wrap="square" rtlCol="0">
              <a:spAutoFit/>
            </a:bodyPr>
            <a:lstStyle/>
            <a:p>
              <a:r>
                <a:rPr lang="en-US" sz="1200" dirty="0">
                  <a:solidFill>
                    <a:schemeClr val="tx1">
                      <a:lumMod val="75000"/>
                      <a:lumOff val="25000"/>
                    </a:schemeClr>
                  </a:solidFill>
                  <a:latin typeface="Tw Cen MT" panose="020B0602020104020603" pitchFamily="34" charset="0"/>
                </a:rPr>
                <a:t>Here you need to add some brief about the service that your company is providing currently</a:t>
              </a:r>
              <a:endParaRPr lang="en-US" sz="1200" dirty="0">
                <a:solidFill>
                  <a:schemeClr val="tx1">
                    <a:lumMod val="75000"/>
                    <a:lumOff val="25000"/>
                  </a:schemeClr>
                </a:solidFill>
                <a:latin typeface="Tw Cen MT" panose="020B0602020104020603" pitchFamily="34" charset="0"/>
              </a:endParaRPr>
            </a:p>
          </p:txBody>
        </p:sp>
        <p:pic>
          <p:nvPicPr>
            <p:cNvPr id="66" name="Picture 6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67162" y="2447925"/>
              <a:ext cx="320494" cy="320494"/>
            </a:xfrm>
            <a:prstGeom prst="rect">
              <a:avLst/>
            </a:prstGeom>
          </p:spPr>
        </p:pic>
      </p:grpSp>
      <p:grpSp>
        <p:nvGrpSpPr>
          <p:cNvPr id="78" name="Group 77"/>
          <p:cNvGrpSpPr/>
          <p:nvPr/>
        </p:nvGrpSpPr>
        <p:grpSpPr>
          <a:xfrm>
            <a:off x="8244531" y="2142394"/>
            <a:ext cx="3197225" cy="929085"/>
            <a:chOff x="8244531" y="2142394"/>
            <a:chExt cx="3197225" cy="929085"/>
          </a:xfrm>
        </p:grpSpPr>
        <p:sp>
          <p:nvSpPr>
            <p:cNvPr id="40" name="Oval 39"/>
            <p:cNvSpPr/>
            <p:nvPr/>
          </p:nvSpPr>
          <p:spPr>
            <a:xfrm>
              <a:off x="8244531" y="2277144"/>
              <a:ext cx="662056" cy="662056"/>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8915008" y="2142394"/>
              <a:ext cx="1555750" cy="369332"/>
            </a:xfrm>
            <a:prstGeom prst="rect">
              <a:avLst/>
            </a:prstGeom>
            <a:noFill/>
          </p:spPr>
          <p:txBody>
            <a:bodyPr wrap="square" rtlCol="0">
              <a:spAutoFit/>
            </a:bodyPr>
            <a:lstStyle/>
            <a:p>
              <a:r>
                <a:rPr lang="en-US" dirty="0">
                  <a:solidFill>
                    <a:schemeClr val="tx1">
                      <a:lumMod val="75000"/>
                      <a:lumOff val="25000"/>
                    </a:schemeClr>
                  </a:solidFill>
                  <a:latin typeface="Tw Cen MT" panose="020B0602020104020603" pitchFamily="34" charset="0"/>
                </a:rPr>
                <a:t>Web Design</a:t>
              </a:r>
              <a:endParaRPr lang="en-US" dirty="0">
                <a:solidFill>
                  <a:schemeClr val="tx1">
                    <a:lumMod val="75000"/>
                    <a:lumOff val="25000"/>
                  </a:schemeClr>
                </a:solidFill>
                <a:latin typeface="Tw Cen MT" panose="020B0602020104020603" pitchFamily="34" charset="0"/>
              </a:endParaRPr>
            </a:p>
          </p:txBody>
        </p:sp>
        <p:sp>
          <p:nvSpPr>
            <p:cNvPr id="43" name="TextBox 42"/>
            <p:cNvSpPr txBox="1"/>
            <p:nvPr/>
          </p:nvSpPr>
          <p:spPr>
            <a:xfrm>
              <a:off x="8915008" y="2425148"/>
              <a:ext cx="2526748" cy="646331"/>
            </a:xfrm>
            <a:prstGeom prst="rect">
              <a:avLst/>
            </a:prstGeom>
            <a:noFill/>
          </p:spPr>
          <p:txBody>
            <a:bodyPr wrap="square" rtlCol="0">
              <a:spAutoFit/>
            </a:bodyPr>
            <a:lstStyle/>
            <a:p>
              <a:r>
                <a:rPr lang="en-US" sz="1200" dirty="0">
                  <a:solidFill>
                    <a:schemeClr val="tx1">
                      <a:lumMod val="75000"/>
                      <a:lumOff val="25000"/>
                    </a:schemeClr>
                  </a:solidFill>
                  <a:latin typeface="Tw Cen MT" panose="020B0602020104020603" pitchFamily="34" charset="0"/>
                </a:rPr>
                <a:t>Here you need to add some brief about the service that your company is providing currently</a:t>
              </a:r>
              <a:endParaRPr lang="en-US" sz="1200" dirty="0">
                <a:solidFill>
                  <a:schemeClr val="tx1">
                    <a:lumMod val="75000"/>
                    <a:lumOff val="25000"/>
                  </a:schemeClr>
                </a:solidFill>
                <a:latin typeface="Tw Cen MT" panose="020B0602020104020603" pitchFamily="34" charset="0"/>
              </a:endParaRPr>
            </a:p>
          </p:txBody>
        </p:sp>
        <p:pic>
          <p:nvPicPr>
            <p:cNvPr id="68" name="Picture 6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60078" y="2392693"/>
              <a:ext cx="430960" cy="430958"/>
            </a:xfrm>
            <a:prstGeom prst="rect">
              <a:avLst/>
            </a:prstGeom>
          </p:spPr>
        </p:pic>
      </p:grpSp>
      <p:grpSp>
        <p:nvGrpSpPr>
          <p:cNvPr id="80" name="Group 79"/>
          <p:cNvGrpSpPr/>
          <p:nvPr/>
        </p:nvGrpSpPr>
        <p:grpSpPr>
          <a:xfrm>
            <a:off x="8244531" y="4698436"/>
            <a:ext cx="3197225" cy="929085"/>
            <a:chOff x="8244531" y="4698436"/>
            <a:chExt cx="3197225" cy="929085"/>
          </a:xfrm>
        </p:grpSpPr>
        <p:sp>
          <p:nvSpPr>
            <p:cNvPr id="48" name="Oval 47"/>
            <p:cNvSpPr/>
            <p:nvPr/>
          </p:nvSpPr>
          <p:spPr>
            <a:xfrm>
              <a:off x="8244531" y="4833186"/>
              <a:ext cx="662056" cy="662056"/>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8915008" y="4698436"/>
              <a:ext cx="1555750" cy="369332"/>
            </a:xfrm>
            <a:prstGeom prst="rect">
              <a:avLst/>
            </a:prstGeom>
            <a:noFill/>
          </p:spPr>
          <p:txBody>
            <a:bodyPr wrap="square" rtlCol="0">
              <a:spAutoFit/>
            </a:bodyPr>
            <a:lstStyle/>
            <a:p>
              <a:r>
                <a:rPr lang="en-US" dirty="0">
                  <a:solidFill>
                    <a:schemeClr val="tx1">
                      <a:lumMod val="75000"/>
                      <a:lumOff val="25000"/>
                    </a:schemeClr>
                  </a:solidFill>
                  <a:latin typeface="Tw Cen MT" panose="020B0602020104020603" pitchFamily="34" charset="0"/>
                </a:rPr>
                <a:t>Web Design</a:t>
              </a:r>
              <a:endParaRPr lang="en-US" dirty="0">
                <a:solidFill>
                  <a:schemeClr val="tx1">
                    <a:lumMod val="75000"/>
                    <a:lumOff val="25000"/>
                  </a:schemeClr>
                </a:solidFill>
                <a:latin typeface="Tw Cen MT" panose="020B0602020104020603" pitchFamily="34" charset="0"/>
              </a:endParaRPr>
            </a:p>
          </p:txBody>
        </p:sp>
        <p:sp>
          <p:nvSpPr>
            <p:cNvPr id="50" name="TextBox 49"/>
            <p:cNvSpPr txBox="1"/>
            <p:nvPr/>
          </p:nvSpPr>
          <p:spPr>
            <a:xfrm>
              <a:off x="8915008" y="4981190"/>
              <a:ext cx="2526748" cy="646331"/>
            </a:xfrm>
            <a:prstGeom prst="rect">
              <a:avLst/>
            </a:prstGeom>
            <a:noFill/>
          </p:spPr>
          <p:txBody>
            <a:bodyPr wrap="square" rtlCol="0">
              <a:spAutoFit/>
            </a:bodyPr>
            <a:lstStyle/>
            <a:p>
              <a:r>
                <a:rPr lang="en-US" sz="1200" dirty="0">
                  <a:solidFill>
                    <a:schemeClr val="tx1">
                      <a:lumMod val="75000"/>
                      <a:lumOff val="25000"/>
                    </a:schemeClr>
                  </a:solidFill>
                  <a:latin typeface="Tw Cen MT" panose="020B0602020104020603" pitchFamily="34" charset="0"/>
                </a:rPr>
                <a:t>Here you need to add some brief about the service that your company is providing currently</a:t>
              </a:r>
              <a:endParaRPr lang="en-US" sz="1200" dirty="0">
                <a:solidFill>
                  <a:schemeClr val="tx1">
                    <a:lumMod val="75000"/>
                    <a:lumOff val="25000"/>
                  </a:schemeClr>
                </a:solidFill>
                <a:latin typeface="Tw Cen MT" panose="020B0602020104020603" pitchFamily="34" charset="0"/>
              </a:endParaRPr>
            </a:p>
          </p:txBody>
        </p:sp>
        <p:pic>
          <p:nvPicPr>
            <p:cNvPr id="70" name="Picture 6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88116" y="4967369"/>
              <a:ext cx="374884" cy="374884"/>
            </a:xfrm>
            <a:prstGeom prst="rect">
              <a:avLst/>
            </a:prstGeom>
          </p:spPr>
        </p:pic>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p:cTn id="7" dur="500" fill="hold"/>
                                        <p:tgtEl>
                                          <p:spTgt spid="71"/>
                                        </p:tgtEl>
                                        <p:attrNameLst>
                                          <p:attrName>ppt_w</p:attrName>
                                        </p:attrNameLst>
                                      </p:cBhvr>
                                      <p:tavLst>
                                        <p:tav tm="0">
                                          <p:val>
                                            <p:fltVal val="0"/>
                                          </p:val>
                                        </p:tav>
                                        <p:tav tm="100000">
                                          <p:val>
                                            <p:strVal val="#ppt_w"/>
                                          </p:val>
                                        </p:tav>
                                      </p:tavLst>
                                    </p:anim>
                                    <p:anim calcmode="lin" valueType="num">
                                      <p:cBhvr>
                                        <p:cTn id="8" dur="500" fill="hold"/>
                                        <p:tgtEl>
                                          <p:spTgt spid="71"/>
                                        </p:tgtEl>
                                        <p:attrNameLst>
                                          <p:attrName>ppt_h</p:attrName>
                                        </p:attrNameLst>
                                      </p:cBhvr>
                                      <p:tavLst>
                                        <p:tav tm="0">
                                          <p:val>
                                            <p:fltVal val="0"/>
                                          </p:val>
                                        </p:tav>
                                        <p:tav tm="100000">
                                          <p:val>
                                            <p:strVal val="#ppt_h"/>
                                          </p:val>
                                        </p:tav>
                                      </p:tavLst>
                                    </p:anim>
                                    <p:anim calcmode="lin" valueType="num">
                                      <p:cBhvr>
                                        <p:cTn id="9" dur="500" fill="hold"/>
                                        <p:tgtEl>
                                          <p:spTgt spid="71"/>
                                        </p:tgtEl>
                                        <p:attrNameLst>
                                          <p:attrName>style.rotation</p:attrName>
                                        </p:attrNameLst>
                                      </p:cBhvr>
                                      <p:tavLst>
                                        <p:tav tm="0">
                                          <p:val>
                                            <p:fltVal val="90"/>
                                          </p:val>
                                        </p:tav>
                                        <p:tav tm="100000">
                                          <p:val>
                                            <p:fltVal val="0"/>
                                          </p:val>
                                        </p:tav>
                                      </p:tavLst>
                                    </p:anim>
                                    <p:animEffect transition="in" filter="fade">
                                      <p:cBhvr>
                                        <p:cTn id="10" dur="500"/>
                                        <p:tgtEl>
                                          <p:spTgt spid="71"/>
                                        </p:tgtEl>
                                      </p:cBhvr>
                                    </p:animEffect>
                                  </p:childTnLst>
                                </p:cTn>
                              </p:par>
                            </p:childTnLst>
                          </p:cTn>
                        </p:par>
                        <p:par>
                          <p:cTn id="11" fill="hold">
                            <p:stCondLst>
                              <p:cond delay="500"/>
                            </p:stCondLst>
                            <p:childTnLst>
                              <p:par>
                                <p:cTn id="12" presetID="31" presetClass="entr" presetSubtype="0" fill="hold" nodeType="afterEffect">
                                  <p:stCondLst>
                                    <p:cond delay="0"/>
                                  </p:stCondLst>
                                  <p:childTnLst>
                                    <p:set>
                                      <p:cBhvr>
                                        <p:cTn id="13" dur="1" fill="hold">
                                          <p:stCondLst>
                                            <p:cond delay="0"/>
                                          </p:stCondLst>
                                        </p:cTn>
                                        <p:tgtEl>
                                          <p:spTgt spid="73"/>
                                        </p:tgtEl>
                                        <p:attrNameLst>
                                          <p:attrName>style.visibility</p:attrName>
                                        </p:attrNameLst>
                                      </p:cBhvr>
                                      <p:to>
                                        <p:strVal val="visible"/>
                                      </p:to>
                                    </p:set>
                                    <p:anim calcmode="lin" valueType="num">
                                      <p:cBhvr>
                                        <p:cTn id="14" dur="500" fill="hold"/>
                                        <p:tgtEl>
                                          <p:spTgt spid="73"/>
                                        </p:tgtEl>
                                        <p:attrNameLst>
                                          <p:attrName>ppt_w</p:attrName>
                                        </p:attrNameLst>
                                      </p:cBhvr>
                                      <p:tavLst>
                                        <p:tav tm="0">
                                          <p:val>
                                            <p:fltVal val="0"/>
                                          </p:val>
                                        </p:tav>
                                        <p:tav tm="100000">
                                          <p:val>
                                            <p:strVal val="#ppt_w"/>
                                          </p:val>
                                        </p:tav>
                                      </p:tavLst>
                                    </p:anim>
                                    <p:anim calcmode="lin" valueType="num">
                                      <p:cBhvr>
                                        <p:cTn id="15" dur="500" fill="hold"/>
                                        <p:tgtEl>
                                          <p:spTgt spid="73"/>
                                        </p:tgtEl>
                                        <p:attrNameLst>
                                          <p:attrName>ppt_h</p:attrName>
                                        </p:attrNameLst>
                                      </p:cBhvr>
                                      <p:tavLst>
                                        <p:tav tm="0">
                                          <p:val>
                                            <p:fltVal val="0"/>
                                          </p:val>
                                        </p:tav>
                                        <p:tav tm="100000">
                                          <p:val>
                                            <p:strVal val="#ppt_h"/>
                                          </p:val>
                                        </p:tav>
                                      </p:tavLst>
                                    </p:anim>
                                    <p:anim calcmode="lin" valueType="num">
                                      <p:cBhvr>
                                        <p:cTn id="16" dur="500" fill="hold"/>
                                        <p:tgtEl>
                                          <p:spTgt spid="73"/>
                                        </p:tgtEl>
                                        <p:attrNameLst>
                                          <p:attrName>style.rotation</p:attrName>
                                        </p:attrNameLst>
                                      </p:cBhvr>
                                      <p:tavLst>
                                        <p:tav tm="0">
                                          <p:val>
                                            <p:fltVal val="90"/>
                                          </p:val>
                                        </p:tav>
                                        <p:tav tm="100000">
                                          <p:val>
                                            <p:fltVal val="0"/>
                                          </p:val>
                                        </p:tav>
                                      </p:tavLst>
                                    </p:anim>
                                    <p:animEffect transition="in" filter="fade">
                                      <p:cBhvr>
                                        <p:cTn id="17" dur="500"/>
                                        <p:tgtEl>
                                          <p:spTgt spid="73"/>
                                        </p:tgtEl>
                                      </p:cBhvr>
                                    </p:animEffect>
                                  </p:childTnLst>
                                </p:cTn>
                              </p:par>
                            </p:childTnLst>
                          </p:cTn>
                        </p:par>
                        <p:par>
                          <p:cTn id="18" fill="hold">
                            <p:stCondLst>
                              <p:cond delay="1000"/>
                            </p:stCondLst>
                            <p:childTnLst>
                              <p:par>
                                <p:cTn id="19" presetID="31" presetClass="entr" presetSubtype="0" fill="hold" nodeType="afterEffect">
                                  <p:stCondLst>
                                    <p:cond delay="0"/>
                                  </p:stCondLst>
                                  <p:childTnLst>
                                    <p:set>
                                      <p:cBhvr>
                                        <p:cTn id="20" dur="1" fill="hold">
                                          <p:stCondLst>
                                            <p:cond delay="0"/>
                                          </p:stCondLst>
                                        </p:cTn>
                                        <p:tgtEl>
                                          <p:spTgt spid="74"/>
                                        </p:tgtEl>
                                        <p:attrNameLst>
                                          <p:attrName>style.visibility</p:attrName>
                                        </p:attrNameLst>
                                      </p:cBhvr>
                                      <p:to>
                                        <p:strVal val="visible"/>
                                      </p:to>
                                    </p:set>
                                    <p:anim calcmode="lin" valueType="num">
                                      <p:cBhvr>
                                        <p:cTn id="21" dur="500" fill="hold"/>
                                        <p:tgtEl>
                                          <p:spTgt spid="74"/>
                                        </p:tgtEl>
                                        <p:attrNameLst>
                                          <p:attrName>ppt_w</p:attrName>
                                        </p:attrNameLst>
                                      </p:cBhvr>
                                      <p:tavLst>
                                        <p:tav tm="0">
                                          <p:val>
                                            <p:fltVal val="0"/>
                                          </p:val>
                                        </p:tav>
                                        <p:tav tm="100000">
                                          <p:val>
                                            <p:strVal val="#ppt_w"/>
                                          </p:val>
                                        </p:tav>
                                      </p:tavLst>
                                    </p:anim>
                                    <p:anim calcmode="lin" valueType="num">
                                      <p:cBhvr>
                                        <p:cTn id="22" dur="500" fill="hold"/>
                                        <p:tgtEl>
                                          <p:spTgt spid="74"/>
                                        </p:tgtEl>
                                        <p:attrNameLst>
                                          <p:attrName>ppt_h</p:attrName>
                                        </p:attrNameLst>
                                      </p:cBhvr>
                                      <p:tavLst>
                                        <p:tav tm="0">
                                          <p:val>
                                            <p:fltVal val="0"/>
                                          </p:val>
                                        </p:tav>
                                        <p:tav tm="100000">
                                          <p:val>
                                            <p:strVal val="#ppt_h"/>
                                          </p:val>
                                        </p:tav>
                                      </p:tavLst>
                                    </p:anim>
                                    <p:anim calcmode="lin" valueType="num">
                                      <p:cBhvr>
                                        <p:cTn id="23" dur="500" fill="hold"/>
                                        <p:tgtEl>
                                          <p:spTgt spid="74"/>
                                        </p:tgtEl>
                                        <p:attrNameLst>
                                          <p:attrName>style.rotation</p:attrName>
                                        </p:attrNameLst>
                                      </p:cBhvr>
                                      <p:tavLst>
                                        <p:tav tm="0">
                                          <p:val>
                                            <p:fltVal val="90"/>
                                          </p:val>
                                        </p:tav>
                                        <p:tav tm="100000">
                                          <p:val>
                                            <p:fltVal val="0"/>
                                          </p:val>
                                        </p:tav>
                                      </p:tavLst>
                                    </p:anim>
                                    <p:animEffect transition="in" filter="fade">
                                      <p:cBhvr>
                                        <p:cTn id="24" dur="500"/>
                                        <p:tgtEl>
                                          <p:spTgt spid="74"/>
                                        </p:tgtEl>
                                      </p:cBhvr>
                                    </p:animEffect>
                                  </p:childTnLst>
                                </p:cTn>
                              </p:par>
                            </p:childTnLst>
                          </p:cTn>
                        </p:par>
                        <p:par>
                          <p:cTn id="25" fill="hold">
                            <p:stCondLst>
                              <p:cond delay="1500"/>
                            </p:stCondLst>
                            <p:childTnLst>
                              <p:par>
                                <p:cTn id="26" presetID="31" presetClass="entr" presetSubtype="0" fill="hold" nodeType="afterEffect">
                                  <p:stCondLst>
                                    <p:cond delay="0"/>
                                  </p:stCondLst>
                                  <p:childTnLst>
                                    <p:set>
                                      <p:cBhvr>
                                        <p:cTn id="27" dur="1" fill="hold">
                                          <p:stCondLst>
                                            <p:cond delay="0"/>
                                          </p:stCondLst>
                                        </p:cTn>
                                        <p:tgtEl>
                                          <p:spTgt spid="75"/>
                                        </p:tgtEl>
                                        <p:attrNameLst>
                                          <p:attrName>style.visibility</p:attrName>
                                        </p:attrNameLst>
                                      </p:cBhvr>
                                      <p:to>
                                        <p:strVal val="visible"/>
                                      </p:to>
                                    </p:set>
                                    <p:anim calcmode="lin" valueType="num">
                                      <p:cBhvr>
                                        <p:cTn id="28" dur="500" fill="hold"/>
                                        <p:tgtEl>
                                          <p:spTgt spid="75"/>
                                        </p:tgtEl>
                                        <p:attrNameLst>
                                          <p:attrName>ppt_w</p:attrName>
                                        </p:attrNameLst>
                                      </p:cBhvr>
                                      <p:tavLst>
                                        <p:tav tm="0">
                                          <p:val>
                                            <p:fltVal val="0"/>
                                          </p:val>
                                        </p:tav>
                                        <p:tav tm="100000">
                                          <p:val>
                                            <p:strVal val="#ppt_w"/>
                                          </p:val>
                                        </p:tav>
                                      </p:tavLst>
                                    </p:anim>
                                    <p:anim calcmode="lin" valueType="num">
                                      <p:cBhvr>
                                        <p:cTn id="29" dur="500" fill="hold"/>
                                        <p:tgtEl>
                                          <p:spTgt spid="75"/>
                                        </p:tgtEl>
                                        <p:attrNameLst>
                                          <p:attrName>ppt_h</p:attrName>
                                        </p:attrNameLst>
                                      </p:cBhvr>
                                      <p:tavLst>
                                        <p:tav tm="0">
                                          <p:val>
                                            <p:fltVal val="0"/>
                                          </p:val>
                                        </p:tav>
                                        <p:tav tm="100000">
                                          <p:val>
                                            <p:strVal val="#ppt_h"/>
                                          </p:val>
                                        </p:tav>
                                      </p:tavLst>
                                    </p:anim>
                                    <p:anim calcmode="lin" valueType="num">
                                      <p:cBhvr>
                                        <p:cTn id="30" dur="500" fill="hold"/>
                                        <p:tgtEl>
                                          <p:spTgt spid="75"/>
                                        </p:tgtEl>
                                        <p:attrNameLst>
                                          <p:attrName>style.rotation</p:attrName>
                                        </p:attrNameLst>
                                      </p:cBhvr>
                                      <p:tavLst>
                                        <p:tav tm="0">
                                          <p:val>
                                            <p:fltVal val="90"/>
                                          </p:val>
                                        </p:tav>
                                        <p:tav tm="100000">
                                          <p:val>
                                            <p:fltVal val="0"/>
                                          </p:val>
                                        </p:tav>
                                      </p:tavLst>
                                    </p:anim>
                                    <p:animEffect transition="in" filter="fade">
                                      <p:cBhvr>
                                        <p:cTn id="31" dur="500"/>
                                        <p:tgtEl>
                                          <p:spTgt spid="75"/>
                                        </p:tgtEl>
                                      </p:cBhvr>
                                    </p:animEffect>
                                  </p:childTnLst>
                                </p:cTn>
                              </p:par>
                            </p:childTnLst>
                          </p:cTn>
                        </p:par>
                        <p:par>
                          <p:cTn id="32" fill="hold">
                            <p:stCondLst>
                              <p:cond delay="2000"/>
                            </p:stCondLst>
                            <p:childTnLst>
                              <p:par>
                                <p:cTn id="33" presetID="31" presetClass="entr" presetSubtype="0" fill="hold" nodeType="afterEffect">
                                  <p:stCondLst>
                                    <p:cond delay="0"/>
                                  </p:stCondLst>
                                  <p:childTnLst>
                                    <p:set>
                                      <p:cBhvr>
                                        <p:cTn id="34" dur="1" fill="hold">
                                          <p:stCondLst>
                                            <p:cond delay="0"/>
                                          </p:stCondLst>
                                        </p:cTn>
                                        <p:tgtEl>
                                          <p:spTgt spid="76"/>
                                        </p:tgtEl>
                                        <p:attrNameLst>
                                          <p:attrName>style.visibility</p:attrName>
                                        </p:attrNameLst>
                                      </p:cBhvr>
                                      <p:to>
                                        <p:strVal val="visible"/>
                                      </p:to>
                                    </p:set>
                                    <p:anim calcmode="lin" valueType="num">
                                      <p:cBhvr>
                                        <p:cTn id="35" dur="500" fill="hold"/>
                                        <p:tgtEl>
                                          <p:spTgt spid="76"/>
                                        </p:tgtEl>
                                        <p:attrNameLst>
                                          <p:attrName>ppt_w</p:attrName>
                                        </p:attrNameLst>
                                      </p:cBhvr>
                                      <p:tavLst>
                                        <p:tav tm="0">
                                          <p:val>
                                            <p:fltVal val="0"/>
                                          </p:val>
                                        </p:tav>
                                        <p:tav tm="100000">
                                          <p:val>
                                            <p:strVal val="#ppt_w"/>
                                          </p:val>
                                        </p:tav>
                                      </p:tavLst>
                                    </p:anim>
                                    <p:anim calcmode="lin" valueType="num">
                                      <p:cBhvr>
                                        <p:cTn id="36" dur="500" fill="hold"/>
                                        <p:tgtEl>
                                          <p:spTgt spid="76"/>
                                        </p:tgtEl>
                                        <p:attrNameLst>
                                          <p:attrName>ppt_h</p:attrName>
                                        </p:attrNameLst>
                                      </p:cBhvr>
                                      <p:tavLst>
                                        <p:tav tm="0">
                                          <p:val>
                                            <p:fltVal val="0"/>
                                          </p:val>
                                        </p:tav>
                                        <p:tav tm="100000">
                                          <p:val>
                                            <p:strVal val="#ppt_h"/>
                                          </p:val>
                                        </p:tav>
                                      </p:tavLst>
                                    </p:anim>
                                    <p:anim calcmode="lin" valueType="num">
                                      <p:cBhvr>
                                        <p:cTn id="37" dur="500" fill="hold"/>
                                        <p:tgtEl>
                                          <p:spTgt spid="76"/>
                                        </p:tgtEl>
                                        <p:attrNameLst>
                                          <p:attrName>style.rotation</p:attrName>
                                        </p:attrNameLst>
                                      </p:cBhvr>
                                      <p:tavLst>
                                        <p:tav tm="0">
                                          <p:val>
                                            <p:fltVal val="90"/>
                                          </p:val>
                                        </p:tav>
                                        <p:tav tm="100000">
                                          <p:val>
                                            <p:fltVal val="0"/>
                                          </p:val>
                                        </p:tav>
                                      </p:tavLst>
                                    </p:anim>
                                    <p:animEffect transition="in" filter="fade">
                                      <p:cBhvr>
                                        <p:cTn id="38" dur="500"/>
                                        <p:tgtEl>
                                          <p:spTgt spid="76"/>
                                        </p:tgtEl>
                                      </p:cBhvr>
                                    </p:animEffect>
                                  </p:childTnLst>
                                </p:cTn>
                              </p:par>
                            </p:childTnLst>
                          </p:cTn>
                        </p:par>
                        <p:par>
                          <p:cTn id="39" fill="hold">
                            <p:stCondLst>
                              <p:cond delay="2500"/>
                            </p:stCondLst>
                            <p:childTnLst>
                              <p:par>
                                <p:cTn id="40" presetID="31" presetClass="entr" presetSubtype="0" fill="hold" nodeType="afterEffect">
                                  <p:stCondLst>
                                    <p:cond delay="0"/>
                                  </p:stCondLst>
                                  <p:childTnLst>
                                    <p:set>
                                      <p:cBhvr>
                                        <p:cTn id="41" dur="1" fill="hold">
                                          <p:stCondLst>
                                            <p:cond delay="0"/>
                                          </p:stCondLst>
                                        </p:cTn>
                                        <p:tgtEl>
                                          <p:spTgt spid="77"/>
                                        </p:tgtEl>
                                        <p:attrNameLst>
                                          <p:attrName>style.visibility</p:attrName>
                                        </p:attrNameLst>
                                      </p:cBhvr>
                                      <p:to>
                                        <p:strVal val="visible"/>
                                      </p:to>
                                    </p:set>
                                    <p:anim calcmode="lin" valueType="num">
                                      <p:cBhvr>
                                        <p:cTn id="42" dur="500" fill="hold"/>
                                        <p:tgtEl>
                                          <p:spTgt spid="77"/>
                                        </p:tgtEl>
                                        <p:attrNameLst>
                                          <p:attrName>ppt_w</p:attrName>
                                        </p:attrNameLst>
                                      </p:cBhvr>
                                      <p:tavLst>
                                        <p:tav tm="0">
                                          <p:val>
                                            <p:fltVal val="0"/>
                                          </p:val>
                                        </p:tav>
                                        <p:tav tm="100000">
                                          <p:val>
                                            <p:strVal val="#ppt_w"/>
                                          </p:val>
                                        </p:tav>
                                      </p:tavLst>
                                    </p:anim>
                                    <p:anim calcmode="lin" valueType="num">
                                      <p:cBhvr>
                                        <p:cTn id="43" dur="500" fill="hold"/>
                                        <p:tgtEl>
                                          <p:spTgt spid="77"/>
                                        </p:tgtEl>
                                        <p:attrNameLst>
                                          <p:attrName>ppt_h</p:attrName>
                                        </p:attrNameLst>
                                      </p:cBhvr>
                                      <p:tavLst>
                                        <p:tav tm="0">
                                          <p:val>
                                            <p:fltVal val="0"/>
                                          </p:val>
                                        </p:tav>
                                        <p:tav tm="100000">
                                          <p:val>
                                            <p:strVal val="#ppt_h"/>
                                          </p:val>
                                        </p:tav>
                                      </p:tavLst>
                                    </p:anim>
                                    <p:anim calcmode="lin" valueType="num">
                                      <p:cBhvr>
                                        <p:cTn id="44" dur="500" fill="hold"/>
                                        <p:tgtEl>
                                          <p:spTgt spid="77"/>
                                        </p:tgtEl>
                                        <p:attrNameLst>
                                          <p:attrName>style.rotation</p:attrName>
                                        </p:attrNameLst>
                                      </p:cBhvr>
                                      <p:tavLst>
                                        <p:tav tm="0">
                                          <p:val>
                                            <p:fltVal val="90"/>
                                          </p:val>
                                        </p:tav>
                                        <p:tav tm="100000">
                                          <p:val>
                                            <p:fltVal val="0"/>
                                          </p:val>
                                        </p:tav>
                                      </p:tavLst>
                                    </p:anim>
                                    <p:animEffect transition="in" filter="fade">
                                      <p:cBhvr>
                                        <p:cTn id="45" dur="500"/>
                                        <p:tgtEl>
                                          <p:spTgt spid="77"/>
                                        </p:tgtEl>
                                      </p:cBhvr>
                                    </p:animEffect>
                                  </p:childTnLst>
                                </p:cTn>
                              </p:par>
                            </p:childTnLst>
                          </p:cTn>
                        </p:par>
                        <p:par>
                          <p:cTn id="46" fill="hold">
                            <p:stCondLst>
                              <p:cond delay="3000"/>
                            </p:stCondLst>
                            <p:childTnLst>
                              <p:par>
                                <p:cTn id="47" presetID="31" presetClass="entr" presetSubtype="0" fill="hold" nodeType="afterEffect">
                                  <p:stCondLst>
                                    <p:cond delay="0"/>
                                  </p:stCondLst>
                                  <p:childTnLst>
                                    <p:set>
                                      <p:cBhvr>
                                        <p:cTn id="48" dur="1" fill="hold">
                                          <p:stCondLst>
                                            <p:cond delay="0"/>
                                          </p:stCondLst>
                                        </p:cTn>
                                        <p:tgtEl>
                                          <p:spTgt spid="78"/>
                                        </p:tgtEl>
                                        <p:attrNameLst>
                                          <p:attrName>style.visibility</p:attrName>
                                        </p:attrNameLst>
                                      </p:cBhvr>
                                      <p:to>
                                        <p:strVal val="visible"/>
                                      </p:to>
                                    </p:set>
                                    <p:anim calcmode="lin" valueType="num">
                                      <p:cBhvr>
                                        <p:cTn id="49" dur="500" fill="hold"/>
                                        <p:tgtEl>
                                          <p:spTgt spid="78"/>
                                        </p:tgtEl>
                                        <p:attrNameLst>
                                          <p:attrName>ppt_w</p:attrName>
                                        </p:attrNameLst>
                                      </p:cBhvr>
                                      <p:tavLst>
                                        <p:tav tm="0">
                                          <p:val>
                                            <p:fltVal val="0"/>
                                          </p:val>
                                        </p:tav>
                                        <p:tav tm="100000">
                                          <p:val>
                                            <p:strVal val="#ppt_w"/>
                                          </p:val>
                                        </p:tav>
                                      </p:tavLst>
                                    </p:anim>
                                    <p:anim calcmode="lin" valueType="num">
                                      <p:cBhvr>
                                        <p:cTn id="50" dur="500" fill="hold"/>
                                        <p:tgtEl>
                                          <p:spTgt spid="78"/>
                                        </p:tgtEl>
                                        <p:attrNameLst>
                                          <p:attrName>ppt_h</p:attrName>
                                        </p:attrNameLst>
                                      </p:cBhvr>
                                      <p:tavLst>
                                        <p:tav tm="0">
                                          <p:val>
                                            <p:fltVal val="0"/>
                                          </p:val>
                                        </p:tav>
                                        <p:tav tm="100000">
                                          <p:val>
                                            <p:strVal val="#ppt_h"/>
                                          </p:val>
                                        </p:tav>
                                      </p:tavLst>
                                    </p:anim>
                                    <p:anim calcmode="lin" valueType="num">
                                      <p:cBhvr>
                                        <p:cTn id="51" dur="500" fill="hold"/>
                                        <p:tgtEl>
                                          <p:spTgt spid="78"/>
                                        </p:tgtEl>
                                        <p:attrNameLst>
                                          <p:attrName>style.rotation</p:attrName>
                                        </p:attrNameLst>
                                      </p:cBhvr>
                                      <p:tavLst>
                                        <p:tav tm="0">
                                          <p:val>
                                            <p:fltVal val="90"/>
                                          </p:val>
                                        </p:tav>
                                        <p:tav tm="100000">
                                          <p:val>
                                            <p:fltVal val="0"/>
                                          </p:val>
                                        </p:tav>
                                      </p:tavLst>
                                    </p:anim>
                                    <p:animEffect transition="in" filter="fade">
                                      <p:cBhvr>
                                        <p:cTn id="52" dur="500"/>
                                        <p:tgtEl>
                                          <p:spTgt spid="78"/>
                                        </p:tgtEl>
                                      </p:cBhvr>
                                    </p:animEffect>
                                  </p:childTnLst>
                                </p:cTn>
                              </p:par>
                            </p:childTnLst>
                          </p:cTn>
                        </p:par>
                        <p:par>
                          <p:cTn id="53" fill="hold">
                            <p:stCondLst>
                              <p:cond delay="3500"/>
                            </p:stCondLst>
                            <p:childTnLst>
                              <p:par>
                                <p:cTn id="54" presetID="31" presetClass="entr" presetSubtype="0" fill="hold" nodeType="afterEffect">
                                  <p:stCondLst>
                                    <p:cond delay="0"/>
                                  </p:stCondLst>
                                  <p:childTnLst>
                                    <p:set>
                                      <p:cBhvr>
                                        <p:cTn id="55" dur="1" fill="hold">
                                          <p:stCondLst>
                                            <p:cond delay="0"/>
                                          </p:stCondLst>
                                        </p:cTn>
                                        <p:tgtEl>
                                          <p:spTgt spid="79"/>
                                        </p:tgtEl>
                                        <p:attrNameLst>
                                          <p:attrName>style.visibility</p:attrName>
                                        </p:attrNameLst>
                                      </p:cBhvr>
                                      <p:to>
                                        <p:strVal val="visible"/>
                                      </p:to>
                                    </p:set>
                                    <p:anim calcmode="lin" valueType="num">
                                      <p:cBhvr>
                                        <p:cTn id="56" dur="500" fill="hold"/>
                                        <p:tgtEl>
                                          <p:spTgt spid="79"/>
                                        </p:tgtEl>
                                        <p:attrNameLst>
                                          <p:attrName>ppt_w</p:attrName>
                                        </p:attrNameLst>
                                      </p:cBhvr>
                                      <p:tavLst>
                                        <p:tav tm="0">
                                          <p:val>
                                            <p:fltVal val="0"/>
                                          </p:val>
                                        </p:tav>
                                        <p:tav tm="100000">
                                          <p:val>
                                            <p:strVal val="#ppt_w"/>
                                          </p:val>
                                        </p:tav>
                                      </p:tavLst>
                                    </p:anim>
                                    <p:anim calcmode="lin" valueType="num">
                                      <p:cBhvr>
                                        <p:cTn id="57" dur="500" fill="hold"/>
                                        <p:tgtEl>
                                          <p:spTgt spid="79"/>
                                        </p:tgtEl>
                                        <p:attrNameLst>
                                          <p:attrName>ppt_h</p:attrName>
                                        </p:attrNameLst>
                                      </p:cBhvr>
                                      <p:tavLst>
                                        <p:tav tm="0">
                                          <p:val>
                                            <p:fltVal val="0"/>
                                          </p:val>
                                        </p:tav>
                                        <p:tav tm="100000">
                                          <p:val>
                                            <p:strVal val="#ppt_h"/>
                                          </p:val>
                                        </p:tav>
                                      </p:tavLst>
                                    </p:anim>
                                    <p:anim calcmode="lin" valueType="num">
                                      <p:cBhvr>
                                        <p:cTn id="58" dur="500" fill="hold"/>
                                        <p:tgtEl>
                                          <p:spTgt spid="79"/>
                                        </p:tgtEl>
                                        <p:attrNameLst>
                                          <p:attrName>style.rotation</p:attrName>
                                        </p:attrNameLst>
                                      </p:cBhvr>
                                      <p:tavLst>
                                        <p:tav tm="0">
                                          <p:val>
                                            <p:fltVal val="90"/>
                                          </p:val>
                                        </p:tav>
                                        <p:tav tm="100000">
                                          <p:val>
                                            <p:fltVal val="0"/>
                                          </p:val>
                                        </p:tav>
                                      </p:tavLst>
                                    </p:anim>
                                    <p:animEffect transition="in" filter="fade">
                                      <p:cBhvr>
                                        <p:cTn id="59" dur="500"/>
                                        <p:tgtEl>
                                          <p:spTgt spid="79"/>
                                        </p:tgtEl>
                                      </p:cBhvr>
                                    </p:animEffect>
                                  </p:childTnLst>
                                </p:cTn>
                              </p:par>
                            </p:childTnLst>
                          </p:cTn>
                        </p:par>
                        <p:par>
                          <p:cTn id="60" fill="hold">
                            <p:stCondLst>
                              <p:cond delay="4000"/>
                            </p:stCondLst>
                            <p:childTnLst>
                              <p:par>
                                <p:cTn id="61" presetID="31" presetClass="entr" presetSubtype="0" fill="hold" nodeType="afterEffect">
                                  <p:stCondLst>
                                    <p:cond delay="0"/>
                                  </p:stCondLst>
                                  <p:childTnLst>
                                    <p:set>
                                      <p:cBhvr>
                                        <p:cTn id="62" dur="1" fill="hold">
                                          <p:stCondLst>
                                            <p:cond delay="0"/>
                                          </p:stCondLst>
                                        </p:cTn>
                                        <p:tgtEl>
                                          <p:spTgt spid="80"/>
                                        </p:tgtEl>
                                        <p:attrNameLst>
                                          <p:attrName>style.visibility</p:attrName>
                                        </p:attrNameLst>
                                      </p:cBhvr>
                                      <p:to>
                                        <p:strVal val="visible"/>
                                      </p:to>
                                    </p:set>
                                    <p:anim calcmode="lin" valueType="num">
                                      <p:cBhvr>
                                        <p:cTn id="63" dur="500" fill="hold"/>
                                        <p:tgtEl>
                                          <p:spTgt spid="80"/>
                                        </p:tgtEl>
                                        <p:attrNameLst>
                                          <p:attrName>ppt_w</p:attrName>
                                        </p:attrNameLst>
                                      </p:cBhvr>
                                      <p:tavLst>
                                        <p:tav tm="0">
                                          <p:val>
                                            <p:fltVal val="0"/>
                                          </p:val>
                                        </p:tav>
                                        <p:tav tm="100000">
                                          <p:val>
                                            <p:strVal val="#ppt_w"/>
                                          </p:val>
                                        </p:tav>
                                      </p:tavLst>
                                    </p:anim>
                                    <p:anim calcmode="lin" valueType="num">
                                      <p:cBhvr>
                                        <p:cTn id="64" dur="500" fill="hold"/>
                                        <p:tgtEl>
                                          <p:spTgt spid="80"/>
                                        </p:tgtEl>
                                        <p:attrNameLst>
                                          <p:attrName>ppt_h</p:attrName>
                                        </p:attrNameLst>
                                      </p:cBhvr>
                                      <p:tavLst>
                                        <p:tav tm="0">
                                          <p:val>
                                            <p:fltVal val="0"/>
                                          </p:val>
                                        </p:tav>
                                        <p:tav tm="100000">
                                          <p:val>
                                            <p:strVal val="#ppt_h"/>
                                          </p:val>
                                        </p:tav>
                                      </p:tavLst>
                                    </p:anim>
                                    <p:anim calcmode="lin" valueType="num">
                                      <p:cBhvr>
                                        <p:cTn id="65" dur="500" fill="hold"/>
                                        <p:tgtEl>
                                          <p:spTgt spid="80"/>
                                        </p:tgtEl>
                                        <p:attrNameLst>
                                          <p:attrName>style.rotation</p:attrName>
                                        </p:attrNameLst>
                                      </p:cBhvr>
                                      <p:tavLst>
                                        <p:tav tm="0">
                                          <p:val>
                                            <p:fltVal val="90"/>
                                          </p:val>
                                        </p:tav>
                                        <p:tav tm="100000">
                                          <p:val>
                                            <p:fltVal val="0"/>
                                          </p:val>
                                        </p:tav>
                                      </p:tavLst>
                                    </p:anim>
                                    <p:animEffect transition="in" filter="fade">
                                      <p:cBhvr>
                                        <p:cTn id="66"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56543" y="131812"/>
            <a:ext cx="7278915" cy="707886"/>
          </a:xfrm>
          <a:prstGeom prst="rect">
            <a:avLst/>
          </a:prstGeom>
          <a:noFill/>
        </p:spPr>
        <p:txBody>
          <a:bodyPr wrap="square" rtlCol="0">
            <a:spAutoFit/>
          </a:bodyPr>
          <a:lstStyle/>
          <a:p>
            <a:pPr algn="ctr"/>
            <a:r>
              <a:rPr lang="en-US" sz="4000" dirty="0">
                <a:solidFill>
                  <a:schemeClr val="bg1">
                    <a:lumMod val="65000"/>
                  </a:schemeClr>
                </a:solidFill>
                <a:latin typeface="Tw Cen MT" panose="020B0602020104020603" pitchFamily="34" charset="0"/>
              </a:rPr>
              <a:t>W O R K  C Y C L E</a:t>
            </a:r>
            <a:endParaRPr lang="en-US" sz="4000" dirty="0">
              <a:solidFill>
                <a:schemeClr val="bg1">
                  <a:lumMod val="65000"/>
                </a:schemeClr>
              </a:solidFill>
              <a:latin typeface="Tw Cen MT" panose="020B0602020104020603" pitchFamily="34" charset="0"/>
            </a:endParaRPr>
          </a:p>
        </p:txBody>
      </p:sp>
      <p:grpSp>
        <p:nvGrpSpPr>
          <p:cNvPr id="5" name="Group 4"/>
          <p:cNvGrpSpPr/>
          <p:nvPr/>
        </p:nvGrpSpPr>
        <p:grpSpPr>
          <a:xfrm>
            <a:off x="5378756" y="878988"/>
            <a:ext cx="1434489" cy="190500"/>
            <a:chOff x="4679586" y="878988"/>
            <a:chExt cx="1434489" cy="190500"/>
          </a:xfrm>
        </p:grpSpPr>
        <p:sp>
          <p:nvSpPr>
            <p:cNvPr id="6" name="Oval 5"/>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Oval 21"/>
          <p:cNvSpPr/>
          <p:nvPr/>
        </p:nvSpPr>
        <p:spPr>
          <a:xfrm>
            <a:off x="2325485" y="3550834"/>
            <a:ext cx="728158" cy="728158"/>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222057" y="3679057"/>
            <a:ext cx="1221014" cy="1221014"/>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551111" y="2757400"/>
            <a:ext cx="1843314" cy="1843314"/>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6544499" y="3811221"/>
            <a:ext cx="935542" cy="935542"/>
          </a:xfrm>
          <a:prstGeom prst="ellipse">
            <a:avLst/>
          </a:prstGeom>
          <a:solidFill>
            <a:srgbClr val="385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7669871" y="3914913"/>
            <a:ext cx="1371602" cy="13716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9041473" y="3418331"/>
            <a:ext cx="977464" cy="977464"/>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860181" y="3008601"/>
            <a:ext cx="1225174" cy="1225174"/>
          </a:xfrm>
          <a:prstGeom prst="rect">
            <a:avLst/>
          </a:prstGeom>
        </p:spPr>
      </p:pic>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4330" y="3621188"/>
            <a:ext cx="571750" cy="571750"/>
          </a:xfrm>
          <a:prstGeom prst="rect">
            <a:avLst/>
          </a:prstGeom>
        </p:spPr>
      </p:pic>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0822" y="4193325"/>
            <a:ext cx="814778" cy="814778"/>
          </a:xfrm>
          <a:prstGeom prst="rect">
            <a:avLst/>
          </a:prstGeom>
        </p:spPr>
      </p:pic>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0412" y="3967031"/>
            <a:ext cx="622302" cy="622300"/>
          </a:xfrm>
          <a:prstGeom prst="rect">
            <a:avLst/>
          </a:prstGeom>
        </p:spPr>
      </p:pic>
      <p:pic>
        <p:nvPicPr>
          <p:cNvPr id="48" name="Picture 4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3787" y="3976412"/>
            <a:ext cx="671206" cy="671206"/>
          </a:xfrm>
          <a:prstGeom prst="rect">
            <a:avLst/>
          </a:prstGeom>
        </p:spPr>
      </p:pic>
      <p:pic>
        <p:nvPicPr>
          <p:cNvPr id="52" name="Picture 5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2535" y="3756710"/>
            <a:ext cx="354058" cy="354058"/>
          </a:xfrm>
          <a:prstGeom prst="rect">
            <a:avLst/>
          </a:prstGeom>
        </p:spPr>
      </p:pic>
      <p:grpSp>
        <p:nvGrpSpPr>
          <p:cNvPr id="62" name="Group 61"/>
          <p:cNvGrpSpPr/>
          <p:nvPr/>
        </p:nvGrpSpPr>
        <p:grpSpPr>
          <a:xfrm>
            <a:off x="1732340" y="2914055"/>
            <a:ext cx="988771" cy="707135"/>
            <a:chOff x="1666080" y="3059827"/>
            <a:chExt cx="988771" cy="707135"/>
          </a:xfrm>
        </p:grpSpPr>
        <p:cxnSp>
          <p:nvCxnSpPr>
            <p:cNvPr id="54" name="Straight Connector 53"/>
            <p:cNvCxnSpPr/>
            <p:nvPr/>
          </p:nvCxnSpPr>
          <p:spPr>
            <a:xfrm flipH="1" flipV="1">
              <a:off x="2135655" y="3059827"/>
              <a:ext cx="519196" cy="707135"/>
            </a:xfrm>
            <a:prstGeom prst="line">
              <a:avLst/>
            </a:prstGeom>
            <a:ln>
              <a:solidFill>
                <a:srgbClr val="EF3078"/>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1666080" y="3062208"/>
              <a:ext cx="471956" cy="0"/>
            </a:xfrm>
            <a:prstGeom prst="line">
              <a:avLst/>
            </a:prstGeom>
            <a:ln>
              <a:solidFill>
                <a:srgbClr val="EF3078"/>
              </a:solidFill>
            </a:ln>
          </p:spPr>
          <p:style>
            <a:lnRef idx="1">
              <a:schemeClr val="accent1"/>
            </a:lnRef>
            <a:fillRef idx="0">
              <a:schemeClr val="accent1"/>
            </a:fillRef>
            <a:effectRef idx="0">
              <a:schemeClr val="accent1"/>
            </a:effectRef>
            <a:fontRef idx="minor">
              <a:schemeClr val="tx1"/>
            </a:fontRef>
          </p:style>
        </p:cxnSp>
      </p:grpSp>
      <p:grpSp>
        <p:nvGrpSpPr>
          <p:cNvPr id="105" name="Group 104"/>
          <p:cNvGrpSpPr/>
          <p:nvPr/>
        </p:nvGrpSpPr>
        <p:grpSpPr>
          <a:xfrm>
            <a:off x="4432701" y="2054542"/>
            <a:ext cx="988771" cy="707135"/>
            <a:chOff x="4432701" y="2054542"/>
            <a:chExt cx="988771" cy="707135"/>
          </a:xfrm>
        </p:grpSpPr>
        <p:cxnSp>
          <p:nvCxnSpPr>
            <p:cNvPr id="60" name="Straight Connector 59"/>
            <p:cNvCxnSpPr/>
            <p:nvPr/>
          </p:nvCxnSpPr>
          <p:spPr>
            <a:xfrm flipH="1" flipV="1">
              <a:off x="4902276" y="2054542"/>
              <a:ext cx="519196" cy="707135"/>
            </a:xfrm>
            <a:prstGeom prst="line">
              <a:avLst/>
            </a:prstGeom>
            <a:ln>
              <a:solidFill>
                <a:srgbClr val="03A1A4"/>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4432701" y="2056923"/>
              <a:ext cx="471956" cy="0"/>
            </a:xfrm>
            <a:prstGeom prst="line">
              <a:avLst/>
            </a:prstGeom>
            <a:ln>
              <a:solidFill>
                <a:srgbClr val="03A1A4"/>
              </a:solidFill>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flipV="1">
            <a:off x="2828399" y="4872779"/>
            <a:ext cx="988771" cy="707135"/>
            <a:chOff x="1666080" y="3059827"/>
            <a:chExt cx="988771" cy="707135"/>
          </a:xfrm>
        </p:grpSpPr>
        <p:cxnSp>
          <p:nvCxnSpPr>
            <p:cNvPr id="64" name="Straight Connector 63"/>
            <p:cNvCxnSpPr/>
            <p:nvPr/>
          </p:nvCxnSpPr>
          <p:spPr>
            <a:xfrm flipH="1" flipV="1">
              <a:off x="2135655" y="3059827"/>
              <a:ext cx="519196" cy="707135"/>
            </a:xfrm>
            <a:prstGeom prst="line">
              <a:avLst/>
            </a:prstGeom>
            <a:ln>
              <a:solidFill>
                <a:srgbClr val="EE9524"/>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1666080" y="3062208"/>
              <a:ext cx="471956" cy="0"/>
            </a:xfrm>
            <a:prstGeom prst="line">
              <a:avLst/>
            </a:prstGeom>
            <a:ln>
              <a:solidFill>
                <a:srgbClr val="EE9524"/>
              </a:solidFill>
            </a:ln>
          </p:spPr>
          <p:style>
            <a:lnRef idx="1">
              <a:schemeClr val="accent1"/>
            </a:lnRef>
            <a:fillRef idx="0">
              <a:schemeClr val="accent1"/>
            </a:fillRef>
            <a:effectRef idx="0">
              <a:schemeClr val="accent1"/>
            </a:effectRef>
            <a:fontRef idx="minor">
              <a:schemeClr val="tx1"/>
            </a:fontRef>
          </p:style>
        </p:cxnSp>
      </p:grpSp>
      <p:grpSp>
        <p:nvGrpSpPr>
          <p:cNvPr id="66" name="Group 65"/>
          <p:cNvGrpSpPr/>
          <p:nvPr/>
        </p:nvGrpSpPr>
        <p:grpSpPr>
          <a:xfrm flipH="1">
            <a:off x="9522203" y="2705379"/>
            <a:ext cx="853629" cy="707135"/>
            <a:chOff x="1801222" y="3059827"/>
            <a:chExt cx="853629" cy="707135"/>
          </a:xfrm>
        </p:grpSpPr>
        <p:cxnSp>
          <p:nvCxnSpPr>
            <p:cNvPr id="67" name="Straight Connector 66"/>
            <p:cNvCxnSpPr/>
            <p:nvPr/>
          </p:nvCxnSpPr>
          <p:spPr>
            <a:xfrm flipH="1" flipV="1">
              <a:off x="2135655" y="3059827"/>
              <a:ext cx="519196" cy="707135"/>
            </a:xfrm>
            <a:prstGeom prst="line">
              <a:avLst/>
            </a:prstGeom>
            <a:ln>
              <a:solidFill>
                <a:srgbClr val="EF3078"/>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1801222" y="3062208"/>
              <a:ext cx="336814" cy="0"/>
            </a:xfrm>
            <a:prstGeom prst="line">
              <a:avLst/>
            </a:prstGeom>
            <a:ln>
              <a:solidFill>
                <a:srgbClr val="EF3078"/>
              </a:solidFill>
            </a:ln>
          </p:spPr>
          <p:style>
            <a:lnRef idx="1">
              <a:schemeClr val="accent1"/>
            </a:lnRef>
            <a:fillRef idx="0">
              <a:schemeClr val="accent1"/>
            </a:fillRef>
            <a:effectRef idx="0">
              <a:schemeClr val="accent1"/>
            </a:effectRef>
            <a:fontRef idx="minor">
              <a:schemeClr val="tx1"/>
            </a:fontRef>
          </p:style>
        </p:cxnSp>
      </p:grpSp>
      <p:grpSp>
        <p:nvGrpSpPr>
          <p:cNvPr id="69" name="Group 68"/>
          <p:cNvGrpSpPr/>
          <p:nvPr/>
        </p:nvGrpSpPr>
        <p:grpSpPr>
          <a:xfrm flipH="1" flipV="1">
            <a:off x="8303185" y="5286515"/>
            <a:ext cx="842991" cy="505342"/>
            <a:chOff x="1811860" y="3261620"/>
            <a:chExt cx="842991" cy="505342"/>
          </a:xfrm>
        </p:grpSpPr>
        <p:cxnSp>
          <p:nvCxnSpPr>
            <p:cNvPr id="70" name="Straight Connector 69"/>
            <p:cNvCxnSpPr/>
            <p:nvPr/>
          </p:nvCxnSpPr>
          <p:spPr>
            <a:xfrm flipH="1" flipV="1">
              <a:off x="2283816" y="3261620"/>
              <a:ext cx="371035" cy="505342"/>
            </a:xfrm>
            <a:prstGeom prst="line">
              <a:avLst/>
            </a:prstGeom>
            <a:ln>
              <a:solidFill>
                <a:srgbClr val="03A1A4"/>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1811860" y="3265029"/>
              <a:ext cx="471956" cy="0"/>
            </a:xfrm>
            <a:prstGeom prst="line">
              <a:avLst/>
            </a:prstGeom>
            <a:ln>
              <a:solidFill>
                <a:srgbClr val="03A1A4"/>
              </a:solidFill>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flipH="1">
            <a:off x="6965191" y="2609852"/>
            <a:ext cx="858010" cy="1297213"/>
            <a:chOff x="1976797" y="2950736"/>
            <a:chExt cx="459234" cy="694309"/>
          </a:xfrm>
        </p:grpSpPr>
        <p:cxnSp>
          <p:nvCxnSpPr>
            <p:cNvPr id="73" name="Straight Connector 72"/>
            <p:cNvCxnSpPr/>
            <p:nvPr/>
          </p:nvCxnSpPr>
          <p:spPr>
            <a:xfrm flipH="1" flipV="1">
              <a:off x="2244671" y="2950736"/>
              <a:ext cx="191360" cy="694309"/>
            </a:xfrm>
            <a:prstGeom prst="line">
              <a:avLst/>
            </a:prstGeom>
            <a:ln>
              <a:solidFill>
                <a:srgbClr val="385723"/>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H="1">
              <a:off x="1976797" y="2950736"/>
              <a:ext cx="267874" cy="0"/>
            </a:xfrm>
            <a:prstGeom prst="line">
              <a:avLst/>
            </a:prstGeom>
            <a:ln>
              <a:solidFill>
                <a:srgbClr val="385723"/>
              </a:solidFill>
            </a:ln>
          </p:spPr>
          <p:style>
            <a:lnRef idx="1">
              <a:schemeClr val="accent1"/>
            </a:lnRef>
            <a:fillRef idx="0">
              <a:schemeClr val="accent1"/>
            </a:fillRef>
            <a:effectRef idx="0">
              <a:schemeClr val="accent1"/>
            </a:effectRef>
            <a:fontRef idx="minor">
              <a:schemeClr val="tx1"/>
            </a:fontRef>
          </p:style>
        </p:cxnSp>
      </p:grpSp>
      <p:grpSp>
        <p:nvGrpSpPr>
          <p:cNvPr id="103" name="Group 102"/>
          <p:cNvGrpSpPr/>
          <p:nvPr/>
        </p:nvGrpSpPr>
        <p:grpSpPr>
          <a:xfrm>
            <a:off x="66260" y="2411599"/>
            <a:ext cx="1666472" cy="2098455"/>
            <a:chOff x="66260" y="2411599"/>
            <a:chExt cx="1666472" cy="2098455"/>
          </a:xfrm>
        </p:grpSpPr>
        <p:sp>
          <p:nvSpPr>
            <p:cNvPr id="75" name="TextBox 74"/>
            <p:cNvSpPr txBox="1"/>
            <p:nvPr/>
          </p:nvSpPr>
          <p:spPr>
            <a:xfrm>
              <a:off x="1007919" y="2411599"/>
              <a:ext cx="724812" cy="830997"/>
            </a:xfrm>
            <a:prstGeom prst="rect">
              <a:avLst/>
            </a:prstGeom>
            <a:noFill/>
          </p:spPr>
          <p:txBody>
            <a:bodyPr wrap="square" rtlCol="0">
              <a:spAutoFit/>
            </a:bodyPr>
            <a:lstStyle/>
            <a:p>
              <a:pPr algn="r"/>
              <a:r>
                <a:rPr lang="en-US" sz="2400" dirty="0">
                  <a:solidFill>
                    <a:srgbClr val="EF3078"/>
                  </a:solidFill>
                  <a:latin typeface="Tw Cen MT" panose="020B0602020104020603" pitchFamily="34" charset="0"/>
                </a:rPr>
                <a:t>01</a:t>
              </a:r>
              <a:endParaRPr lang="en-US" sz="2400" dirty="0">
                <a:solidFill>
                  <a:srgbClr val="EF3078"/>
                </a:solidFill>
                <a:latin typeface="Tw Cen MT" panose="020B0602020104020603" pitchFamily="34" charset="0"/>
              </a:endParaRPr>
            </a:p>
          </p:txBody>
        </p:sp>
        <p:sp>
          <p:nvSpPr>
            <p:cNvPr id="76" name="TextBox 75"/>
            <p:cNvSpPr txBox="1"/>
            <p:nvPr/>
          </p:nvSpPr>
          <p:spPr>
            <a:xfrm>
              <a:off x="345412" y="2730616"/>
              <a:ext cx="1387320" cy="707886"/>
            </a:xfrm>
            <a:prstGeom prst="rect">
              <a:avLst/>
            </a:prstGeom>
            <a:noFill/>
          </p:spPr>
          <p:txBody>
            <a:bodyPr wrap="square" rtlCol="0">
              <a:spAutoFit/>
            </a:bodyPr>
            <a:lstStyle/>
            <a:p>
              <a:pPr algn="r"/>
              <a:r>
                <a:rPr lang="en-US" sz="2000" dirty="0">
                  <a:solidFill>
                    <a:srgbClr val="EF3078"/>
                  </a:solidFill>
                  <a:latin typeface="Tw Cen MT" panose="020B0602020104020603" pitchFamily="34" charset="0"/>
                </a:rPr>
                <a:t>SHOPPING</a:t>
              </a:r>
              <a:endParaRPr lang="en-US" sz="2000" dirty="0">
                <a:solidFill>
                  <a:srgbClr val="EF3078"/>
                </a:solidFill>
                <a:latin typeface="Tw Cen MT" panose="020B0602020104020603" pitchFamily="34" charset="0"/>
              </a:endParaRPr>
            </a:p>
          </p:txBody>
        </p:sp>
        <p:sp>
          <p:nvSpPr>
            <p:cNvPr id="77" name="TextBox 76"/>
            <p:cNvSpPr txBox="1"/>
            <p:nvPr/>
          </p:nvSpPr>
          <p:spPr>
            <a:xfrm>
              <a:off x="66260" y="3032726"/>
              <a:ext cx="1666472" cy="1477328"/>
            </a:xfrm>
            <a:prstGeom prst="rect">
              <a:avLst/>
            </a:prstGeom>
            <a:noFill/>
          </p:spPr>
          <p:txBody>
            <a:bodyPr wrap="square" rtlCol="0">
              <a:spAutoFit/>
            </a:bodyPr>
            <a:lstStyle/>
            <a:p>
              <a:pPr algn="r"/>
              <a:r>
                <a:rPr lang="en-US" dirty="0">
                  <a:solidFill>
                    <a:srgbClr val="A6A6A6"/>
                  </a:solidFill>
                  <a:latin typeface="Tw Cen MT" panose="020B0602020104020603" pitchFamily="34" charset="0"/>
                </a:rPr>
                <a:t>Add Some Brief Text to Explain</a:t>
              </a:r>
              <a:endParaRPr lang="en-US" dirty="0">
                <a:solidFill>
                  <a:srgbClr val="A6A6A6"/>
                </a:solidFill>
                <a:latin typeface="Tw Cen MT" panose="020B0602020104020603" pitchFamily="34" charset="0"/>
              </a:endParaRPr>
            </a:p>
          </p:txBody>
        </p:sp>
      </p:grpSp>
      <p:grpSp>
        <p:nvGrpSpPr>
          <p:cNvPr id="104" name="Group 103"/>
          <p:cNvGrpSpPr/>
          <p:nvPr/>
        </p:nvGrpSpPr>
        <p:grpSpPr>
          <a:xfrm>
            <a:off x="1161927" y="5072730"/>
            <a:ext cx="1666472" cy="1267458"/>
            <a:chOff x="1161927" y="5072730"/>
            <a:chExt cx="1666472" cy="1267458"/>
          </a:xfrm>
        </p:grpSpPr>
        <p:sp>
          <p:nvSpPr>
            <p:cNvPr id="78" name="TextBox 77"/>
            <p:cNvSpPr txBox="1"/>
            <p:nvPr/>
          </p:nvSpPr>
          <p:spPr>
            <a:xfrm>
              <a:off x="2103586" y="5072730"/>
              <a:ext cx="724812" cy="461665"/>
            </a:xfrm>
            <a:prstGeom prst="rect">
              <a:avLst/>
            </a:prstGeom>
            <a:noFill/>
          </p:spPr>
          <p:txBody>
            <a:bodyPr wrap="square" rtlCol="0">
              <a:spAutoFit/>
            </a:bodyPr>
            <a:lstStyle/>
            <a:p>
              <a:pPr algn="r"/>
              <a:r>
                <a:rPr lang="en-US" sz="2400" dirty="0">
                  <a:solidFill>
                    <a:srgbClr val="EE9524"/>
                  </a:solidFill>
                  <a:latin typeface="Tw Cen MT" panose="020B0602020104020603" pitchFamily="34" charset="0"/>
                </a:rPr>
                <a:t>02</a:t>
              </a:r>
              <a:endParaRPr lang="en-US" sz="2400" dirty="0">
                <a:solidFill>
                  <a:srgbClr val="EE9524"/>
                </a:solidFill>
                <a:latin typeface="Tw Cen MT" panose="020B0602020104020603" pitchFamily="34" charset="0"/>
              </a:endParaRPr>
            </a:p>
          </p:txBody>
        </p:sp>
        <p:sp>
          <p:nvSpPr>
            <p:cNvPr id="79" name="TextBox 78"/>
            <p:cNvSpPr txBox="1"/>
            <p:nvPr/>
          </p:nvSpPr>
          <p:spPr>
            <a:xfrm>
              <a:off x="1441079" y="5391747"/>
              <a:ext cx="1387320" cy="400110"/>
            </a:xfrm>
            <a:prstGeom prst="rect">
              <a:avLst/>
            </a:prstGeom>
            <a:noFill/>
          </p:spPr>
          <p:txBody>
            <a:bodyPr wrap="square" rtlCol="0">
              <a:spAutoFit/>
            </a:bodyPr>
            <a:lstStyle/>
            <a:p>
              <a:pPr algn="r"/>
              <a:r>
                <a:rPr lang="en-US" sz="2000" dirty="0">
                  <a:solidFill>
                    <a:srgbClr val="EE9524"/>
                  </a:solidFill>
                  <a:latin typeface="Tw Cen MT" panose="020B0602020104020603" pitchFamily="34" charset="0"/>
                </a:rPr>
                <a:t>SHOPPING</a:t>
              </a:r>
              <a:endParaRPr lang="en-US" sz="2000" dirty="0">
                <a:solidFill>
                  <a:srgbClr val="EE9524"/>
                </a:solidFill>
                <a:latin typeface="Tw Cen MT" panose="020B0602020104020603" pitchFamily="34" charset="0"/>
              </a:endParaRPr>
            </a:p>
          </p:txBody>
        </p:sp>
        <p:sp>
          <p:nvSpPr>
            <p:cNvPr id="80" name="TextBox 79"/>
            <p:cNvSpPr txBox="1"/>
            <p:nvPr/>
          </p:nvSpPr>
          <p:spPr>
            <a:xfrm>
              <a:off x="1161927" y="5693857"/>
              <a:ext cx="1666472" cy="646331"/>
            </a:xfrm>
            <a:prstGeom prst="rect">
              <a:avLst/>
            </a:prstGeom>
            <a:noFill/>
          </p:spPr>
          <p:txBody>
            <a:bodyPr wrap="square" rtlCol="0">
              <a:spAutoFit/>
            </a:bodyPr>
            <a:lstStyle/>
            <a:p>
              <a:pPr algn="r"/>
              <a:r>
                <a:rPr lang="en-US" dirty="0">
                  <a:solidFill>
                    <a:srgbClr val="A6A6A6"/>
                  </a:solidFill>
                  <a:latin typeface="Tw Cen MT" panose="020B0602020104020603" pitchFamily="34" charset="0"/>
                </a:rPr>
                <a:t>Add Some Brief Text to Explain</a:t>
              </a:r>
              <a:endParaRPr lang="en-US" dirty="0">
                <a:solidFill>
                  <a:srgbClr val="A6A6A6"/>
                </a:solidFill>
                <a:latin typeface="Tw Cen MT" panose="020B0602020104020603" pitchFamily="34" charset="0"/>
              </a:endParaRPr>
            </a:p>
          </p:txBody>
        </p:sp>
      </p:grpSp>
      <p:grpSp>
        <p:nvGrpSpPr>
          <p:cNvPr id="106" name="Group 105"/>
          <p:cNvGrpSpPr/>
          <p:nvPr/>
        </p:nvGrpSpPr>
        <p:grpSpPr>
          <a:xfrm>
            <a:off x="2766229" y="1552263"/>
            <a:ext cx="1666472" cy="1267458"/>
            <a:chOff x="2766229" y="1552263"/>
            <a:chExt cx="1666472" cy="1267458"/>
          </a:xfrm>
        </p:grpSpPr>
        <p:sp>
          <p:nvSpPr>
            <p:cNvPr id="81" name="TextBox 80"/>
            <p:cNvSpPr txBox="1"/>
            <p:nvPr/>
          </p:nvSpPr>
          <p:spPr>
            <a:xfrm>
              <a:off x="3707888" y="1552263"/>
              <a:ext cx="724812" cy="461665"/>
            </a:xfrm>
            <a:prstGeom prst="rect">
              <a:avLst/>
            </a:prstGeom>
            <a:noFill/>
          </p:spPr>
          <p:txBody>
            <a:bodyPr wrap="square" rtlCol="0">
              <a:spAutoFit/>
            </a:bodyPr>
            <a:lstStyle/>
            <a:p>
              <a:pPr algn="r"/>
              <a:r>
                <a:rPr lang="en-US" sz="2400" dirty="0">
                  <a:solidFill>
                    <a:srgbClr val="03A1A4"/>
                  </a:solidFill>
                  <a:latin typeface="Tw Cen MT" panose="020B0602020104020603" pitchFamily="34" charset="0"/>
                </a:rPr>
                <a:t>03</a:t>
              </a:r>
              <a:endParaRPr lang="en-US" sz="2400" dirty="0">
                <a:solidFill>
                  <a:srgbClr val="03A1A4"/>
                </a:solidFill>
                <a:latin typeface="Tw Cen MT" panose="020B0602020104020603" pitchFamily="34" charset="0"/>
              </a:endParaRPr>
            </a:p>
          </p:txBody>
        </p:sp>
        <p:sp>
          <p:nvSpPr>
            <p:cNvPr id="82" name="TextBox 81"/>
            <p:cNvSpPr txBox="1"/>
            <p:nvPr/>
          </p:nvSpPr>
          <p:spPr>
            <a:xfrm>
              <a:off x="3045381" y="1871280"/>
              <a:ext cx="1387320" cy="400110"/>
            </a:xfrm>
            <a:prstGeom prst="rect">
              <a:avLst/>
            </a:prstGeom>
            <a:noFill/>
          </p:spPr>
          <p:txBody>
            <a:bodyPr wrap="square" rtlCol="0">
              <a:spAutoFit/>
            </a:bodyPr>
            <a:lstStyle/>
            <a:p>
              <a:pPr algn="r"/>
              <a:r>
                <a:rPr lang="en-US" sz="2000" dirty="0">
                  <a:solidFill>
                    <a:srgbClr val="03A1A4"/>
                  </a:solidFill>
                  <a:latin typeface="Tw Cen MT" panose="020B0602020104020603" pitchFamily="34" charset="0"/>
                </a:rPr>
                <a:t>SHOPPING</a:t>
              </a:r>
              <a:endParaRPr lang="en-US" sz="2000" dirty="0">
                <a:solidFill>
                  <a:srgbClr val="03A1A4"/>
                </a:solidFill>
                <a:latin typeface="Tw Cen MT" panose="020B0602020104020603" pitchFamily="34" charset="0"/>
              </a:endParaRPr>
            </a:p>
          </p:txBody>
        </p:sp>
        <p:sp>
          <p:nvSpPr>
            <p:cNvPr id="83" name="TextBox 82"/>
            <p:cNvSpPr txBox="1"/>
            <p:nvPr/>
          </p:nvSpPr>
          <p:spPr>
            <a:xfrm>
              <a:off x="2766229" y="2173390"/>
              <a:ext cx="1666472" cy="646331"/>
            </a:xfrm>
            <a:prstGeom prst="rect">
              <a:avLst/>
            </a:prstGeom>
            <a:noFill/>
          </p:spPr>
          <p:txBody>
            <a:bodyPr wrap="square" rtlCol="0">
              <a:spAutoFit/>
            </a:bodyPr>
            <a:lstStyle/>
            <a:p>
              <a:pPr algn="r"/>
              <a:r>
                <a:rPr lang="en-US" dirty="0">
                  <a:solidFill>
                    <a:srgbClr val="A6A6A6"/>
                  </a:solidFill>
                  <a:latin typeface="Tw Cen MT" panose="020B0602020104020603" pitchFamily="34" charset="0"/>
                </a:rPr>
                <a:t>Add Some Brief Text to Explain</a:t>
              </a:r>
              <a:endParaRPr lang="en-US" dirty="0">
                <a:solidFill>
                  <a:srgbClr val="A6A6A6"/>
                </a:solidFill>
                <a:latin typeface="Tw Cen MT" panose="020B0602020104020603" pitchFamily="34" charset="0"/>
              </a:endParaRPr>
            </a:p>
          </p:txBody>
        </p:sp>
      </p:grpSp>
      <p:grpSp>
        <p:nvGrpSpPr>
          <p:cNvPr id="109" name="Group 108"/>
          <p:cNvGrpSpPr/>
          <p:nvPr/>
        </p:nvGrpSpPr>
        <p:grpSpPr>
          <a:xfrm>
            <a:off x="10405055" y="2198594"/>
            <a:ext cx="1666472" cy="1267458"/>
            <a:chOff x="10405055" y="2198594"/>
            <a:chExt cx="1666472" cy="1267458"/>
          </a:xfrm>
        </p:grpSpPr>
        <p:sp>
          <p:nvSpPr>
            <p:cNvPr id="87" name="TextBox 86"/>
            <p:cNvSpPr txBox="1"/>
            <p:nvPr/>
          </p:nvSpPr>
          <p:spPr>
            <a:xfrm>
              <a:off x="10405055" y="2198594"/>
              <a:ext cx="724812" cy="461665"/>
            </a:xfrm>
            <a:prstGeom prst="rect">
              <a:avLst/>
            </a:prstGeom>
            <a:noFill/>
          </p:spPr>
          <p:txBody>
            <a:bodyPr wrap="square" rtlCol="0">
              <a:spAutoFit/>
            </a:bodyPr>
            <a:lstStyle/>
            <a:p>
              <a:r>
                <a:rPr lang="en-US" sz="2400" dirty="0">
                  <a:solidFill>
                    <a:srgbClr val="EF3078"/>
                  </a:solidFill>
                  <a:latin typeface="Tw Cen MT" panose="020B0602020104020603" pitchFamily="34" charset="0"/>
                </a:rPr>
                <a:t>06</a:t>
              </a:r>
              <a:endParaRPr lang="en-US" sz="2400" dirty="0">
                <a:solidFill>
                  <a:srgbClr val="EF3078"/>
                </a:solidFill>
                <a:latin typeface="Tw Cen MT" panose="020B0602020104020603" pitchFamily="34" charset="0"/>
              </a:endParaRPr>
            </a:p>
          </p:txBody>
        </p:sp>
        <p:sp>
          <p:nvSpPr>
            <p:cNvPr id="88" name="TextBox 87"/>
            <p:cNvSpPr txBox="1"/>
            <p:nvPr/>
          </p:nvSpPr>
          <p:spPr>
            <a:xfrm>
              <a:off x="10411006" y="2518364"/>
              <a:ext cx="1387320" cy="400110"/>
            </a:xfrm>
            <a:prstGeom prst="rect">
              <a:avLst/>
            </a:prstGeom>
            <a:noFill/>
          </p:spPr>
          <p:txBody>
            <a:bodyPr wrap="square" rtlCol="0">
              <a:spAutoFit/>
            </a:bodyPr>
            <a:lstStyle/>
            <a:p>
              <a:r>
                <a:rPr lang="en-US" sz="2000" dirty="0">
                  <a:solidFill>
                    <a:srgbClr val="EF3078"/>
                  </a:solidFill>
                  <a:latin typeface="Tw Cen MT" panose="020B0602020104020603" pitchFamily="34" charset="0"/>
                </a:rPr>
                <a:t>SHOPPING</a:t>
              </a:r>
              <a:endParaRPr lang="en-US" sz="2000" dirty="0">
                <a:solidFill>
                  <a:srgbClr val="EF3078"/>
                </a:solidFill>
                <a:latin typeface="Tw Cen MT" panose="020B0602020104020603" pitchFamily="34" charset="0"/>
              </a:endParaRPr>
            </a:p>
          </p:txBody>
        </p:sp>
        <p:sp>
          <p:nvSpPr>
            <p:cNvPr id="89" name="TextBox 88"/>
            <p:cNvSpPr txBox="1"/>
            <p:nvPr/>
          </p:nvSpPr>
          <p:spPr>
            <a:xfrm>
              <a:off x="10405055" y="2819721"/>
              <a:ext cx="1666472" cy="646331"/>
            </a:xfrm>
            <a:prstGeom prst="rect">
              <a:avLst/>
            </a:prstGeom>
            <a:noFill/>
          </p:spPr>
          <p:txBody>
            <a:bodyPr wrap="square" rtlCol="0">
              <a:spAutoFit/>
            </a:bodyPr>
            <a:lstStyle/>
            <a:p>
              <a:r>
                <a:rPr lang="en-US" dirty="0">
                  <a:solidFill>
                    <a:srgbClr val="A6A6A6"/>
                  </a:solidFill>
                  <a:latin typeface="Tw Cen MT" panose="020B0602020104020603" pitchFamily="34" charset="0"/>
                </a:rPr>
                <a:t>Add Some Brief Text to Explain</a:t>
              </a:r>
              <a:endParaRPr lang="en-US" dirty="0">
                <a:solidFill>
                  <a:srgbClr val="A6A6A6"/>
                </a:solidFill>
                <a:latin typeface="Tw Cen MT" panose="020B0602020104020603" pitchFamily="34" charset="0"/>
              </a:endParaRPr>
            </a:p>
          </p:txBody>
        </p:sp>
      </p:grpSp>
      <p:grpSp>
        <p:nvGrpSpPr>
          <p:cNvPr id="108" name="Group 107"/>
          <p:cNvGrpSpPr/>
          <p:nvPr/>
        </p:nvGrpSpPr>
        <p:grpSpPr>
          <a:xfrm>
            <a:off x="9146176" y="5273815"/>
            <a:ext cx="1666472" cy="1267458"/>
            <a:chOff x="9146176" y="5273815"/>
            <a:chExt cx="1666472" cy="1267458"/>
          </a:xfrm>
        </p:grpSpPr>
        <p:sp>
          <p:nvSpPr>
            <p:cNvPr id="90" name="TextBox 89"/>
            <p:cNvSpPr txBox="1"/>
            <p:nvPr/>
          </p:nvSpPr>
          <p:spPr>
            <a:xfrm>
              <a:off x="9146176" y="5273815"/>
              <a:ext cx="724812" cy="461665"/>
            </a:xfrm>
            <a:prstGeom prst="rect">
              <a:avLst/>
            </a:prstGeom>
            <a:noFill/>
          </p:spPr>
          <p:txBody>
            <a:bodyPr wrap="square" rtlCol="0">
              <a:spAutoFit/>
            </a:bodyPr>
            <a:lstStyle/>
            <a:p>
              <a:r>
                <a:rPr lang="en-US" sz="2400" dirty="0">
                  <a:solidFill>
                    <a:srgbClr val="00B0F0"/>
                  </a:solidFill>
                  <a:latin typeface="Tw Cen MT" panose="020B0602020104020603" pitchFamily="34" charset="0"/>
                </a:rPr>
                <a:t>05</a:t>
              </a:r>
              <a:endParaRPr lang="en-US" sz="2400" dirty="0">
                <a:solidFill>
                  <a:srgbClr val="00B0F0"/>
                </a:solidFill>
                <a:latin typeface="Tw Cen MT" panose="020B0602020104020603" pitchFamily="34" charset="0"/>
              </a:endParaRPr>
            </a:p>
          </p:txBody>
        </p:sp>
        <p:sp>
          <p:nvSpPr>
            <p:cNvPr id="91" name="TextBox 90"/>
            <p:cNvSpPr txBox="1"/>
            <p:nvPr/>
          </p:nvSpPr>
          <p:spPr>
            <a:xfrm>
              <a:off x="9152127" y="5593585"/>
              <a:ext cx="1387320" cy="400110"/>
            </a:xfrm>
            <a:prstGeom prst="rect">
              <a:avLst/>
            </a:prstGeom>
            <a:noFill/>
          </p:spPr>
          <p:txBody>
            <a:bodyPr wrap="square" rtlCol="0">
              <a:spAutoFit/>
            </a:bodyPr>
            <a:lstStyle/>
            <a:p>
              <a:r>
                <a:rPr lang="en-US" sz="2000" dirty="0">
                  <a:solidFill>
                    <a:srgbClr val="00B0F0"/>
                  </a:solidFill>
                  <a:latin typeface="Tw Cen MT" panose="020B0602020104020603" pitchFamily="34" charset="0"/>
                </a:rPr>
                <a:t>SHOPPING</a:t>
              </a:r>
              <a:endParaRPr lang="en-US" sz="2000" dirty="0">
                <a:solidFill>
                  <a:srgbClr val="00B0F0"/>
                </a:solidFill>
                <a:latin typeface="Tw Cen MT" panose="020B0602020104020603" pitchFamily="34" charset="0"/>
              </a:endParaRPr>
            </a:p>
          </p:txBody>
        </p:sp>
        <p:sp>
          <p:nvSpPr>
            <p:cNvPr id="92" name="TextBox 91"/>
            <p:cNvSpPr txBox="1"/>
            <p:nvPr/>
          </p:nvSpPr>
          <p:spPr>
            <a:xfrm>
              <a:off x="9146176" y="5894942"/>
              <a:ext cx="1666472" cy="646331"/>
            </a:xfrm>
            <a:prstGeom prst="rect">
              <a:avLst/>
            </a:prstGeom>
            <a:noFill/>
          </p:spPr>
          <p:txBody>
            <a:bodyPr wrap="square" rtlCol="0">
              <a:spAutoFit/>
            </a:bodyPr>
            <a:lstStyle/>
            <a:p>
              <a:r>
                <a:rPr lang="en-US" dirty="0">
                  <a:solidFill>
                    <a:srgbClr val="A6A6A6"/>
                  </a:solidFill>
                  <a:latin typeface="Tw Cen MT" panose="020B0602020104020603" pitchFamily="34" charset="0"/>
                </a:rPr>
                <a:t>Add Some Brief Text to Explain</a:t>
              </a:r>
              <a:endParaRPr lang="en-US" dirty="0">
                <a:solidFill>
                  <a:srgbClr val="A6A6A6"/>
                </a:solidFill>
                <a:latin typeface="Tw Cen MT" panose="020B0602020104020603" pitchFamily="34" charset="0"/>
              </a:endParaRPr>
            </a:p>
          </p:txBody>
        </p:sp>
      </p:grpSp>
      <p:grpSp>
        <p:nvGrpSpPr>
          <p:cNvPr id="107" name="Group 106"/>
          <p:cNvGrpSpPr/>
          <p:nvPr/>
        </p:nvGrpSpPr>
        <p:grpSpPr>
          <a:xfrm>
            <a:off x="7840984" y="2085925"/>
            <a:ext cx="1666472" cy="1267458"/>
            <a:chOff x="7840984" y="2085925"/>
            <a:chExt cx="1666472" cy="1267458"/>
          </a:xfrm>
        </p:grpSpPr>
        <p:sp>
          <p:nvSpPr>
            <p:cNvPr id="93" name="TextBox 92"/>
            <p:cNvSpPr txBox="1"/>
            <p:nvPr/>
          </p:nvSpPr>
          <p:spPr>
            <a:xfrm>
              <a:off x="7840984" y="2085925"/>
              <a:ext cx="724812" cy="461665"/>
            </a:xfrm>
            <a:prstGeom prst="rect">
              <a:avLst/>
            </a:prstGeom>
            <a:noFill/>
          </p:spPr>
          <p:txBody>
            <a:bodyPr wrap="square" rtlCol="0">
              <a:spAutoFit/>
            </a:bodyPr>
            <a:lstStyle/>
            <a:p>
              <a:r>
                <a:rPr lang="en-US" sz="2400" dirty="0">
                  <a:solidFill>
                    <a:srgbClr val="385723"/>
                  </a:solidFill>
                  <a:latin typeface="Tw Cen MT" panose="020B0602020104020603" pitchFamily="34" charset="0"/>
                </a:rPr>
                <a:t>04</a:t>
              </a:r>
              <a:endParaRPr lang="en-US" sz="2400" dirty="0">
                <a:solidFill>
                  <a:srgbClr val="385723"/>
                </a:solidFill>
                <a:latin typeface="Tw Cen MT" panose="020B0602020104020603" pitchFamily="34" charset="0"/>
              </a:endParaRPr>
            </a:p>
          </p:txBody>
        </p:sp>
        <p:sp>
          <p:nvSpPr>
            <p:cNvPr id="94" name="TextBox 93"/>
            <p:cNvSpPr txBox="1"/>
            <p:nvPr/>
          </p:nvSpPr>
          <p:spPr>
            <a:xfrm>
              <a:off x="7846935" y="2405695"/>
              <a:ext cx="1387320" cy="400110"/>
            </a:xfrm>
            <a:prstGeom prst="rect">
              <a:avLst/>
            </a:prstGeom>
            <a:noFill/>
          </p:spPr>
          <p:txBody>
            <a:bodyPr wrap="square" rtlCol="0">
              <a:spAutoFit/>
            </a:bodyPr>
            <a:lstStyle/>
            <a:p>
              <a:r>
                <a:rPr lang="en-US" sz="2000" dirty="0">
                  <a:solidFill>
                    <a:srgbClr val="385723"/>
                  </a:solidFill>
                  <a:latin typeface="Tw Cen MT" panose="020B0602020104020603" pitchFamily="34" charset="0"/>
                </a:rPr>
                <a:t>SHOPPING</a:t>
              </a:r>
              <a:endParaRPr lang="en-US" sz="2000" dirty="0">
                <a:solidFill>
                  <a:srgbClr val="385723"/>
                </a:solidFill>
                <a:latin typeface="Tw Cen MT" panose="020B0602020104020603" pitchFamily="34" charset="0"/>
              </a:endParaRPr>
            </a:p>
          </p:txBody>
        </p:sp>
        <p:sp>
          <p:nvSpPr>
            <p:cNvPr id="95" name="TextBox 94"/>
            <p:cNvSpPr txBox="1"/>
            <p:nvPr/>
          </p:nvSpPr>
          <p:spPr>
            <a:xfrm>
              <a:off x="7840984" y="2707052"/>
              <a:ext cx="1666472" cy="646331"/>
            </a:xfrm>
            <a:prstGeom prst="rect">
              <a:avLst/>
            </a:prstGeom>
            <a:noFill/>
          </p:spPr>
          <p:txBody>
            <a:bodyPr wrap="square" rtlCol="0">
              <a:spAutoFit/>
            </a:bodyPr>
            <a:lstStyle/>
            <a:p>
              <a:r>
                <a:rPr lang="en-US" dirty="0">
                  <a:solidFill>
                    <a:srgbClr val="A6A6A6"/>
                  </a:solidFill>
                  <a:latin typeface="Tw Cen MT" panose="020B0602020104020603" pitchFamily="34" charset="0"/>
                </a:rPr>
                <a:t>Add Some Brief Text to Explain</a:t>
              </a:r>
              <a:endParaRPr lang="en-US" dirty="0">
                <a:solidFill>
                  <a:srgbClr val="A6A6A6"/>
                </a:solidFill>
                <a:latin typeface="Tw Cen MT" panose="020B0602020104020603" pitchFamily="34" charset="0"/>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childTnLst>
                          </p:cTn>
                        </p:par>
                        <p:par>
                          <p:cTn id="10" fill="hold">
                            <p:stCondLst>
                              <p:cond delay="500"/>
                            </p:stCondLst>
                            <p:childTnLst>
                              <p:par>
                                <p:cTn id="11" presetID="53" presetClass="entr" presetSubtype="16" fill="hold" nodeType="afterEffect">
                                  <p:stCondLst>
                                    <p:cond delay="100"/>
                                  </p:stCondLst>
                                  <p:childTnLst>
                                    <p:set>
                                      <p:cBhvr>
                                        <p:cTn id="12" dur="1" fill="hold">
                                          <p:stCondLst>
                                            <p:cond delay="0"/>
                                          </p:stCondLst>
                                        </p:cTn>
                                        <p:tgtEl>
                                          <p:spTgt spid="52"/>
                                        </p:tgtEl>
                                        <p:attrNameLst>
                                          <p:attrName>style.visibility</p:attrName>
                                        </p:attrNameLst>
                                      </p:cBhvr>
                                      <p:to>
                                        <p:strVal val="visible"/>
                                      </p:to>
                                    </p:set>
                                    <p:anim calcmode="lin" valueType="num">
                                      <p:cBhvr>
                                        <p:cTn id="13" dur="500" fill="hold"/>
                                        <p:tgtEl>
                                          <p:spTgt spid="52"/>
                                        </p:tgtEl>
                                        <p:attrNameLst>
                                          <p:attrName>ppt_w</p:attrName>
                                        </p:attrNameLst>
                                      </p:cBhvr>
                                      <p:tavLst>
                                        <p:tav tm="0">
                                          <p:val>
                                            <p:fltVal val="0"/>
                                          </p:val>
                                        </p:tav>
                                        <p:tav tm="100000">
                                          <p:val>
                                            <p:strVal val="#ppt_w"/>
                                          </p:val>
                                        </p:tav>
                                      </p:tavLst>
                                    </p:anim>
                                    <p:anim calcmode="lin" valueType="num">
                                      <p:cBhvr>
                                        <p:cTn id="14" dur="500" fill="hold"/>
                                        <p:tgtEl>
                                          <p:spTgt spid="52"/>
                                        </p:tgtEl>
                                        <p:attrNameLst>
                                          <p:attrName>ppt_h</p:attrName>
                                        </p:attrNameLst>
                                      </p:cBhvr>
                                      <p:tavLst>
                                        <p:tav tm="0">
                                          <p:val>
                                            <p:fltVal val="0"/>
                                          </p:val>
                                        </p:tav>
                                        <p:tav tm="100000">
                                          <p:val>
                                            <p:strVal val="#ppt_h"/>
                                          </p:val>
                                        </p:tav>
                                      </p:tavLst>
                                    </p:anim>
                                    <p:animEffect transition="in" filter="fade">
                                      <p:cBhvr>
                                        <p:cTn id="15" dur="500"/>
                                        <p:tgtEl>
                                          <p:spTgt spid="52"/>
                                        </p:tgtEl>
                                      </p:cBhvr>
                                    </p:animEffect>
                                  </p:childTnLst>
                                </p:cTn>
                              </p:par>
                            </p:childTnLst>
                          </p:cTn>
                        </p:par>
                        <p:par>
                          <p:cTn id="16" fill="hold">
                            <p:stCondLst>
                              <p:cond delay="1100"/>
                            </p:stCondLst>
                            <p:childTnLst>
                              <p:par>
                                <p:cTn id="17" presetID="22" presetClass="entr" presetSubtype="2" fill="hold" nodeType="afterEffect">
                                  <p:stCondLst>
                                    <p:cond delay="100"/>
                                  </p:stCondLst>
                                  <p:childTnLst>
                                    <p:set>
                                      <p:cBhvr>
                                        <p:cTn id="18" dur="1" fill="hold">
                                          <p:stCondLst>
                                            <p:cond delay="0"/>
                                          </p:stCondLst>
                                        </p:cTn>
                                        <p:tgtEl>
                                          <p:spTgt spid="62"/>
                                        </p:tgtEl>
                                        <p:attrNameLst>
                                          <p:attrName>style.visibility</p:attrName>
                                        </p:attrNameLst>
                                      </p:cBhvr>
                                      <p:to>
                                        <p:strVal val="visible"/>
                                      </p:to>
                                    </p:set>
                                    <p:animEffect transition="in" filter="wipe(right)">
                                      <p:cBhvr>
                                        <p:cTn id="19" dur="500"/>
                                        <p:tgtEl>
                                          <p:spTgt spid="62"/>
                                        </p:tgtEl>
                                      </p:cBhvr>
                                    </p:animEffect>
                                  </p:childTnLst>
                                </p:cTn>
                              </p:par>
                            </p:childTnLst>
                          </p:cTn>
                        </p:par>
                        <p:par>
                          <p:cTn id="20" fill="hold">
                            <p:stCondLst>
                              <p:cond delay="1700"/>
                            </p:stCondLst>
                            <p:childTnLst>
                              <p:par>
                                <p:cTn id="21" presetID="53" presetClass="entr" presetSubtype="16" fill="hold" nodeType="afterEffect">
                                  <p:stCondLst>
                                    <p:cond delay="100"/>
                                  </p:stCondLst>
                                  <p:childTnLst>
                                    <p:set>
                                      <p:cBhvr>
                                        <p:cTn id="22" dur="1" fill="hold">
                                          <p:stCondLst>
                                            <p:cond delay="0"/>
                                          </p:stCondLst>
                                        </p:cTn>
                                        <p:tgtEl>
                                          <p:spTgt spid="103"/>
                                        </p:tgtEl>
                                        <p:attrNameLst>
                                          <p:attrName>style.visibility</p:attrName>
                                        </p:attrNameLst>
                                      </p:cBhvr>
                                      <p:to>
                                        <p:strVal val="visible"/>
                                      </p:to>
                                    </p:set>
                                    <p:anim calcmode="lin" valueType="num">
                                      <p:cBhvr>
                                        <p:cTn id="23" dur="500" fill="hold"/>
                                        <p:tgtEl>
                                          <p:spTgt spid="103"/>
                                        </p:tgtEl>
                                        <p:attrNameLst>
                                          <p:attrName>ppt_w</p:attrName>
                                        </p:attrNameLst>
                                      </p:cBhvr>
                                      <p:tavLst>
                                        <p:tav tm="0">
                                          <p:val>
                                            <p:fltVal val="0"/>
                                          </p:val>
                                        </p:tav>
                                        <p:tav tm="100000">
                                          <p:val>
                                            <p:strVal val="#ppt_w"/>
                                          </p:val>
                                        </p:tav>
                                      </p:tavLst>
                                    </p:anim>
                                    <p:anim calcmode="lin" valueType="num">
                                      <p:cBhvr>
                                        <p:cTn id="24" dur="500" fill="hold"/>
                                        <p:tgtEl>
                                          <p:spTgt spid="103"/>
                                        </p:tgtEl>
                                        <p:attrNameLst>
                                          <p:attrName>ppt_h</p:attrName>
                                        </p:attrNameLst>
                                      </p:cBhvr>
                                      <p:tavLst>
                                        <p:tav tm="0">
                                          <p:val>
                                            <p:fltVal val="0"/>
                                          </p:val>
                                        </p:tav>
                                        <p:tav tm="100000">
                                          <p:val>
                                            <p:strVal val="#ppt_h"/>
                                          </p:val>
                                        </p:tav>
                                      </p:tavLst>
                                    </p:anim>
                                    <p:animEffect transition="in" filter="fade">
                                      <p:cBhvr>
                                        <p:cTn id="25" dur="500"/>
                                        <p:tgtEl>
                                          <p:spTgt spid="103"/>
                                        </p:tgtEl>
                                      </p:cBhvr>
                                    </p:animEffect>
                                  </p:childTnLst>
                                </p:cTn>
                              </p:par>
                            </p:childTnLst>
                          </p:cTn>
                        </p:par>
                        <p:par>
                          <p:cTn id="26" fill="hold">
                            <p:stCondLst>
                              <p:cond delay="2300"/>
                            </p:stCondLst>
                            <p:childTnLst>
                              <p:par>
                                <p:cTn id="27" presetID="53" presetClass="entr" presetSubtype="16" fill="hold" grpId="0" nodeType="afterEffect">
                                  <p:stCondLst>
                                    <p:cond delay="100"/>
                                  </p:stCondLst>
                                  <p:childTnLst>
                                    <p:set>
                                      <p:cBhvr>
                                        <p:cTn id="28" dur="1" fill="hold">
                                          <p:stCondLst>
                                            <p:cond delay="0"/>
                                          </p:stCondLst>
                                        </p:cTn>
                                        <p:tgtEl>
                                          <p:spTgt spid="23"/>
                                        </p:tgtEl>
                                        <p:attrNameLst>
                                          <p:attrName>style.visibility</p:attrName>
                                        </p:attrNameLst>
                                      </p:cBhvr>
                                      <p:to>
                                        <p:strVal val="visible"/>
                                      </p:to>
                                    </p:set>
                                    <p:anim calcmode="lin" valueType="num">
                                      <p:cBhvr>
                                        <p:cTn id="29" dur="500" fill="hold"/>
                                        <p:tgtEl>
                                          <p:spTgt spid="23"/>
                                        </p:tgtEl>
                                        <p:attrNameLst>
                                          <p:attrName>ppt_w</p:attrName>
                                        </p:attrNameLst>
                                      </p:cBhvr>
                                      <p:tavLst>
                                        <p:tav tm="0">
                                          <p:val>
                                            <p:fltVal val="0"/>
                                          </p:val>
                                        </p:tav>
                                        <p:tav tm="100000">
                                          <p:val>
                                            <p:strVal val="#ppt_w"/>
                                          </p:val>
                                        </p:tav>
                                      </p:tavLst>
                                    </p:anim>
                                    <p:anim calcmode="lin" valueType="num">
                                      <p:cBhvr>
                                        <p:cTn id="30" dur="500" fill="hold"/>
                                        <p:tgtEl>
                                          <p:spTgt spid="23"/>
                                        </p:tgtEl>
                                        <p:attrNameLst>
                                          <p:attrName>ppt_h</p:attrName>
                                        </p:attrNameLst>
                                      </p:cBhvr>
                                      <p:tavLst>
                                        <p:tav tm="0">
                                          <p:val>
                                            <p:fltVal val="0"/>
                                          </p:val>
                                        </p:tav>
                                        <p:tav tm="100000">
                                          <p:val>
                                            <p:strVal val="#ppt_h"/>
                                          </p:val>
                                        </p:tav>
                                      </p:tavLst>
                                    </p:anim>
                                    <p:animEffect transition="in" filter="fade">
                                      <p:cBhvr>
                                        <p:cTn id="31" dur="500"/>
                                        <p:tgtEl>
                                          <p:spTgt spid="23"/>
                                        </p:tgtEl>
                                      </p:cBhvr>
                                    </p:animEffect>
                                  </p:childTnLst>
                                </p:cTn>
                              </p:par>
                            </p:childTnLst>
                          </p:cTn>
                        </p:par>
                        <p:par>
                          <p:cTn id="32" fill="hold">
                            <p:stCondLst>
                              <p:cond delay="2900"/>
                            </p:stCondLst>
                            <p:childTnLst>
                              <p:par>
                                <p:cTn id="33" presetID="53" presetClass="entr" presetSubtype="16" fill="hold" nodeType="afterEffect">
                                  <p:stCondLst>
                                    <p:cond delay="100"/>
                                  </p:stCondLst>
                                  <p:childTnLst>
                                    <p:set>
                                      <p:cBhvr>
                                        <p:cTn id="34" dur="1" fill="hold">
                                          <p:stCondLst>
                                            <p:cond delay="0"/>
                                          </p:stCondLst>
                                        </p:cTn>
                                        <p:tgtEl>
                                          <p:spTgt spid="48"/>
                                        </p:tgtEl>
                                        <p:attrNameLst>
                                          <p:attrName>style.visibility</p:attrName>
                                        </p:attrNameLst>
                                      </p:cBhvr>
                                      <p:to>
                                        <p:strVal val="visible"/>
                                      </p:to>
                                    </p:set>
                                    <p:anim calcmode="lin" valueType="num">
                                      <p:cBhvr>
                                        <p:cTn id="35" dur="500" fill="hold"/>
                                        <p:tgtEl>
                                          <p:spTgt spid="48"/>
                                        </p:tgtEl>
                                        <p:attrNameLst>
                                          <p:attrName>ppt_w</p:attrName>
                                        </p:attrNameLst>
                                      </p:cBhvr>
                                      <p:tavLst>
                                        <p:tav tm="0">
                                          <p:val>
                                            <p:fltVal val="0"/>
                                          </p:val>
                                        </p:tav>
                                        <p:tav tm="100000">
                                          <p:val>
                                            <p:strVal val="#ppt_w"/>
                                          </p:val>
                                        </p:tav>
                                      </p:tavLst>
                                    </p:anim>
                                    <p:anim calcmode="lin" valueType="num">
                                      <p:cBhvr>
                                        <p:cTn id="36" dur="500" fill="hold"/>
                                        <p:tgtEl>
                                          <p:spTgt spid="48"/>
                                        </p:tgtEl>
                                        <p:attrNameLst>
                                          <p:attrName>ppt_h</p:attrName>
                                        </p:attrNameLst>
                                      </p:cBhvr>
                                      <p:tavLst>
                                        <p:tav tm="0">
                                          <p:val>
                                            <p:fltVal val="0"/>
                                          </p:val>
                                        </p:tav>
                                        <p:tav tm="100000">
                                          <p:val>
                                            <p:strVal val="#ppt_h"/>
                                          </p:val>
                                        </p:tav>
                                      </p:tavLst>
                                    </p:anim>
                                    <p:animEffect transition="in" filter="fade">
                                      <p:cBhvr>
                                        <p:cTn id="37" dur="500"/>
                                        <p:tgtEl>
                                          <p:spTgt spid="48"/>
                                        </p:tgtEl>
                                      </p:cBhvr>
                                    </p:animEffect>
                                  </p:childTnLst>
                                </p:cTn>
                              </p:par>
                            </p:childTnLst>
                          </p:cTn>
                        </p:par>
                        <p:par>
                          <p:cTn id="38" fill="hold">
                            <p:stCondLst>
                              <p:cond delay="3500"/>
                            </p:stCondLst>
                            <p:childTnLst>
                              <p:par>
                                <p:cTn id="39" presetID="22" presetClass="entr" presetSubtype="2" fill="hold" nodeType="afterEffect">
                                  <p:stCondLst>
                                    <p:cond delay="100"/>
                                  </p:stCondLst>
                                  <p:childTnLst>
                                    <p:set>
                                      <p:cBhvr>
                                        <p:cTn id="40" dur="1" fill="hold">
                                          <p:stCondLst>
                                            <p:cond delay="0"/>
                                          </p:stCondLst>
                                        </p:cTn>
                                        <p:tgtEl>
                                          <p:spTgt spid="63"/>
                                        </p:tgtEl>
                                        <p:attrNameLst>
                                          <p:attrName>style.visibility</p:attrName>
                                        </p:attrNameLst>
                                      </p:cBhvr>
                                      <p:to>
                                        <p:strVal val="visible"/>
                                      </p:to>
                                    </p:set>
                                    <p:animEffect transition="in" filter="wipe(right)">
                                      <p:cBhvr>
                                        <p:cTn id="41" dur="500"/>
                                        <p:tgtEl>
                                          <p:spTgt spid="63"/>
                                        </p:tgtEl>
                                      </p:cBhvr>
                                    </p:animEffect>
                                  </p:childTnLst>
                                </p:cTn>
                              </p:par>
                            </p:childTnLst>
                          </p:cTn>
                        </p:par>
                        <p:par>
                          <p:cTn id="42" fill="hold">
                            <p:stCondLst>
                              <p:cond delay="4100"/>
                            </p:stCondLst>
                            <p:childTnLst>
                              <p:par>
                                <p:cTn id="43" presetID="53" presetClass="entr" presetSubtype="16" fill="hold" nodeType="afterEffect">
                                  <p:stCondLst>
                                    <p:cond delay="100"/>
                                  </p:stCondLst>
                                  <p:childTnLst>
                                    <p:set>
                                      <p:cBhvr>
                                        <p:cTn id="44" dur="1" fill="hold">
                                          <p:stCondLst>
                                            <p:cond delay="0"/>
                                          </p:stCondLst>
                                        </p:cTn>
                                        <p:tgtEl>
                                          <p:spTgt spid="104"/>
                                        </p:tgtEl>
                                        <p:attrNameLst>
                                          <p:attrName>style.visibility</p:attrName>
                                        </p:attrNameLst>
                                      </p:cBhvr>
                                      <p:to>
                                        <p:strVal val="visible"/>
                                      </p:to>
                                    </p:set>
                                    <p:anim calcmode="lin" valueType="num">
                                      <p:cBhvr>
                                        <p:cTn id="45" dur="500" fill="hold"/>
                                        <p:tgtEl>
                                          <p:spTgt spid="104"/>
                                        </p:tgtEl>
                                        <p:attrNameLst>
                                          <p:attrName>ppt_w</p:attrName>
                                        </p:attrNameLst>
                                      </p:cBhvr>
                                      <p:tavLst>
                                        <p:tav tm="0">
                                          <p:val>
                                            <p:fltVal val="0"/>
                                          </p:val>
                                        </p:tav>
                                        <p:tav tm="100000">
                                          <p:val>
                                            <p:strVal val="#ppt_w"/>
                                          </p:val>
                                        </p:tav>
                                      </p:tavLst>
                                    </p:anim>
                                    <p:anim calcmode="lin" valueType="num">
                                      <p:cBhvr>
                                        <p:cTn id="46" dur="500" fill="hold"/>
                                        <p:tgtEl>
                                          <p:spTgt spid="104"/>
                                        </p:tgtEl>
                                        <p:attrNameLst>
                                          <p:attrName>ppt_h</p:attrName>
                                        </p:attrNameLst>
                                      </p:cBhvr>
                                      <p:tavLst>
                                        <p:tav tm="0">
                                          <p:val>
                                            <p:fltVal val="0"/>
                                          </p:val>
                                        </p:tav>
                                        <p:tav tm="100000">
                                          <p:val>
                                            <p:strVal val="#ppt_h"/>
                                          </p:val>
                                        </p:tav>
                                      </p:tavLst>
                                    </p:anim>
                                    <p:animEffect transition="in" filter="fade">
                                      <p:cBhvr>
                                        <p:cTn id="47" dur="500"/>
                                        <p:tgtEl>
                                          <p:spTgt spid="104"/>
                                        </p:tgtEl>
                                      </p:cBhvr>
                                    </p:animEffect>
                                  </p:childTnLst>
                                </p:cTn>
                              </p:par>
                            </p:childTnLst>
                          </p:cTn>
                        </p:par>
                        <p:par>
                          <p:cTn id="48" fill="hold">
                            <p:stCondLst>
                              <p:cond delay="4700"/>
                            </p:stCondLst>
                            <p:childTnLst>
                              <p:par>
                                <p:cTn id="49" presetID="53" presetClass="entr" presetSubtype="16" fill="hold" grpId="0" nodeType="afterEffect">
                                  <p:stCondLst>
                                    <p:cond delay="100"/>
                                  </p:stCondLst>
                                  <p:childTnLst>
                                    <p:set>
                                      <p:cBhvr>
                                        <p:cTn id="50" dur="1" fill="hold">
                                          <p:stCondLst>
                                            <p:cond delay="0"/>
                                          </p:stCondLst>
                                        </p:cTn>
                                        <p:tgtEl>
                                          <p:spTgt spid="24"/>
                                        </p:tgtEl>
                                        <p:attrNameLst>
                                          <p:attrName>style.visibility</p:attrName>
                                        </p:attrNameLst>
                                      </p:cBhvr>
                                      <p:to>
                                        <p:strVal val="visible"/>
                                      </p:to>
                                    </p:set>
                                    <p:anim calcmode="lin" valueType="num">
                                      <p:cBhvr>
                                        <p:cTn id="51" dur="500" fill="hold"/>
                                        <p:tgtEl>
                                          <p:spTgt spid="24"/>
                                        </p:tgtEl>
                                        <p:attrNameLst>
                                          <p:attrName>ppt_w</p:attrName>
                                        </p:attrNameLst>
                                      </p:cBhvr>
                                      <p:tavLst>
                                        <p:tav tm="0">
                                          <p:val>
                                            <p:fltVal val="0"/>
                                          </p:val>
                                        </p:tav>
                                        <p:tav tm="100000">
                                          <p:val>
                                            <p:strVal val="#ppt_w"/>
                                          </p:val>
                                        </p:tav>
                                      </p:tavLst>
                                    </p:anim>
                                    <p:anim calcmode="lin" valueType="num">
                                      <p:cBhvr>
                                        <p:cTn id="52" dur="500" fill="hold"/>
                                        <p:tgtEl>
                                          <p:spTgt spid="24"/>
                                        </p:tgtEl>
                                        <p:attrNameLst>
                                          <p:attrName>ppt_h</p:attrName>
                                        </p:attrNameLst>
                                      </p:cBhvr>
                                      <p:tavLst>
                                        <p:tav tm="0">
                                          <p:val>
                                            <p:fltVal val="0"/>
                                          </p:val>
                                        </p:tav>
                                        <p:tav tm="100000">
                                          <p:val>
                                            <p:strVal val="#ppt_h"/>
                                          </p:val>
                                        </p:tav>
                                      </p:tavLst>
                                    </p:anim>
                                    <p:animEffect transition="in" filter="fade">
                                      <p:cBhvr>
                                        <p:cTn id="53" dur="500"/>
                                        <p:tgtEl>
                                          <p:spTgt spid="24"/>
                                        </p:tgtEl>
                                      </p:cBhvr>
                                    </p:animEffect>
                                  </p:childTnLst>
                                </p:cTn>
                              </p:par>
                            </p:childTnLst>
                          </p:cTn>
                        </p:par>
                        <p:par>
                          <p:cTn id="54" fill="hold">
                            <p:stCondLst>
                              <p:cond delay="5300"/>
                            </p:stCondLst>
                            <p:childTnLst>
                              <p:par>
                                <p:cTn id="55" presetID="53" presetClass="entr" presetSubtype="16" fill="hold" nodeType="afterEffect">
                                  <p:stCondLst>
                                    <p:cond delay="100"/>
                                  </p:stCondLst>
                                  <p:childTnLst>
                                    <p:set>
                                      <p:cBhvr>
                                        <p:cTn id="56" dur="1" fill="hold">
                                          <p:stCondLst>
                                            <p:cond delay="0"/>
                                          </p:stCondLst>
                                        </p:cTn>
                                        <p:tgtEl>
                                          <p:spTgt spid="37"/>
                                        </p:tgtEl>
                                        <p:attrNameLst>
                                          <p:attrName>style.visibility</p:attrName>
                                        </p:attrNameLst>
                                      </p:cBhvr>
                                      <p:to>
                                        <p:strVal val="visible"/>
                                      </p:to>
                                    </p:set>
                                    <p:anim calcmode="lin" valueType="num">
                                      <p:cBhvr>
                                        <p:cTn id="57" dur="500" fill="hold"/>
                                        <p:tgtEl>
                                          <p:spTgt spid="37"/>
                                        </p:tgtEl>
                                        <p:attrNameLst>
                                          <p:attrName>ppt_w</p:attrName>
                                        </p:attrNameLst>
                                      </p:cBhvr>
                                      <p:tavLst>
                                        <p:tav tm="0">
                                          <p:val>
                                            <p:fltVal val="0"/>
                                          </p:val>
                                        </p:tav>
                                        <p:tav tm="100000">
                                          <p:val>
                                            <p:strVal val="#ppt_w"/>
                                          </p:val>
                                        </p:tav>
                                      </p:tavLst>
                                    </p:anim>
                                    <p:anim calcmode="lin" valueType="num">
                                      <p:cBhvr>
                                        <p:cTn id="58" dur="500" fill="hold"/>
                                        <p:tgtEl>
                                          <p:spTgt spid="37"/>
                                        </p:tgtEl>
                                        <p:attrNameLst>
                                          <p:attrName>ppt_h</p:attrName>
                                        </p:attrNameLst>
                                      </p:cBhvr>
                                      <p:tavLst>
                                        <p:tav tm="0">
                                          <p:val>
                                            <p:fltVal val="0"/>
                                          </p:val>
                                        </p:tav>
                                        <p:tav tm="100000">
                                          <p:val>
                                            <p:strVal val="#ppt_h"/>
                                          </p:val>
                                        </p:tav>
                                      </p:tavLst>
                                    </p:anim>
                                    <p:animEffect transition="in" filter="fade">
                                      <p:cBhvr>
                                        <p:cTn id="59" dur="500"/>
                                        <p:tgtEl>
                                          <p:spTgt spid="37"/>
                                        </p:tgtEl>
                                      </p:cBhvr>
                                    </p:animEffect>
                                  </p:childTnLst>
                                </p:cTn>
                              </p:par>
                            </p:childTnLst>
                          </p:cTn>
                        </p:par>
                        <p:par>
                          <p:cTn id="60" fill="hold">
                            <p:stCondLst>
                              <p:cond delay="5900"/>
                            </p:stCondLst>
                            <p:childTnLst>
                              <p:par>
                                <p:cTn id="61" presetID="22" presetClass="entr" presetSubtype="2" fill="hold" nodeType="afterEffect">
                                  <p:stCondLst>
                                    <p:cond delay="100"/>
                                  </p:stCondLst>
                                  <p:childTnLst>
                                    <p:set>
                                      <p:cBhvr>
                                        <p:cTn id="62" dur="1" fill="hold">
                                          <p:stCondLst>
                                            <p:cond delay="0"/>
                                          </p:stCondLst>
                                        </p:cTn>
                                        <p:tgtEl>
                                          <p:spTgt spid="105"/>
                                        </p:tgtEl>
                                        <p:attrNameLst>
                                          <p:attrName>style.visibility</p:attrName>
                                        </p:attrNameLst>
                                      </p:cBhvr>
                                      <p:to>
                                        <p:strVal val="visible"/>
                                      </p:to>
                                    </p:set>
                                    <p:animEffect transition="in" filter="wipe(right)">
                                      <p:cBhvr>
                                        <p:cTn id="63" dur="500"/>
                                        <p:tgtEl>
                                          <p:spTgt spid="105"/>
                                        </p:tgtEl>
                                      </p:cBhvr>
                                    </p:animEffect>
                                  </p:childTnLst>
                                </p:cTn>
                              </p:par>
                            </p:childTnLst>
                          </p:cTn>
                        </p:par>
                        <p:par>
                          <p:cTn id="64" fill="hold">
                            <p:stCondLst>
                              <p:cond delay="6500"/>
                            </p:stCondLst>
                            <p:childTnLst>
                              <p:par>
                                <p:cTn id="65" presetID="53" presetClass="entr" presetSubtype="16" fill="hold" nodeType="afterEffect">
                                  <p:stCondLst>
                                    <p:cond delay="100"/>
                                  </p:stCondLst>
                                  <p:childTnLst>
                                    <p:set>
                                      <p:cBhvr>
                                        <p:cTn id="66" dur="1" fill="hold">
                                          <p:stCondLst>
                                            <p:cond delay="0"/>
                                          </p:stCondLst>
                                        </p:cTn>
                                        <p:tgtEl>
                                          <p:spTgt spid="106"/>
                                        </p:tgtEl>
                                        <p:attrNameLst>
                                          <p:attrName>style.visibility</p:attrName>
                                        </p:attrNameLst>
                                      </p:cBhvr>
                                      <p:to>
                                        <p:strVal val="visible"/>
                                      </p:to>
                                    </p:set>
                                    <p:anim calcmode="lin" valueType="num">
                                      <p:cBhvr>
                                        <p:cTn id="67" dur="500" fill="hold"/>
                                        <p:tgtEl>
                                          <p:spTgt spid="106"/>
                                        </p:tgtEl>
                                        <p:attrNameLst>
                                          <p:attrName>ppt_w</p:attrName>
                                        </p:attrNameLst>
                                      </p:cBhvr>
                                      <p:tavLst>
                                        <p:tav tm="0">
                                          <p:val>
                                            <p:fltVal val="0"/>
                                          </p:val>
                                        </p:tav>
                                        <p:tav tm="100000">
                                          <p:val>
                                            <p:strVal val="#ppt_w"/>
                                          </p:val>
                                        </p:tav>
                                      </p:tavLst>
                                    </p:anim>
                                    <p:anim calcmode="lin" valueType="num">
                                      <p:cBhvr>
                                        <p:cTn id="68" dur="500" fill="hold"/>
                                        <p:tgtEl>
                                          <p:spTgt spid="106"/>
                                        </p:tgtEl>
                                        <p:attrNameLst>
                                          <p:attrName>ppt_h</p:attrName>
                                        </p:attrNameLst>
                                      </p:cBhvr>
                                      <p:tavLst>
                                        <p:tav tm="0">
                                          <p:val>
                                            <p:fltVal val="0"/>
                                          </p:val>
                                        </p:tav>
                                        <p:tav tm="100000">
                                          <p:val>
                                            <p:strVal val="#ppt_h"/>
                                          </p:val>
                                        </p:tav>
                                      </p:tavLst>
                                    </p:anim>
                                    <p:animEffect transition="in" filter="fade">
                                      <p:cBhvr>
                                        <p:cTn id="69" dur="500"/>
                                        <p:tgtEl>
                                          <p:spTgt spid="106"/>
                                        </p:tgtEl>
                                      </p:cBhvr>
                                    </p:animEffect>
                                  </p:childTnLst>
                                </p:cTn>
                              </p:par>
                            </p:childTnLst>
                          </p:cTn>
                        </p:par>
                        <p:par>
                          <p:cTn id="70" fill="hold">
                            <p:stCondLst>
                              <p:cond delay="7100"/>
                            </p:stCondLst>
                            <p:childTnLst>
                              <p:par>
                                <p:cTn id="71" presetID="53" presetClass="entr" presetSubtype="16" fill="hold" grpId="0" nodeType="afterEffect">
                                  <p:stCondLst>
                                    <p:cond delay="100"/>
                                  </p:stCondLst>
                                  <p:childTnLst>
                                    <p:set>
                                      <p:cBhvr>
                                        <p:cTn id="72" dur="1" fill="hold">
                                          <p:stCondLst>
                                            <p:cond delay="0"/>
                                          </p:stCondLst>
                                        </p:cTn>
                                        <p:tgtEl>
                                          <p:spTgt spid="25"/>
                                        </p:tgtEl>
                                        <p:attrNameLst>
                                          <p:attrName>style.visibility</p:attrName>
                                        </p:attrNameLst>
                                      </p:cBhvr>
                                      <p:to>
                                        <p:strVal val="visible"/>
                                      </p:to>
                                    </p:set>
                                    <p:anim calcmode="lin" valueType="num">
                                      <p:cBhvr>
                                        <p:cTn id="73" dur="500" fill="hold"/>
                                        <p:tgtEl>
                                          <p:spTgt spid="25"/>
                                        </p:tgtEl>
                                        <p:attrNameLst>
                                          <p:attrName>ppt_w</p:attrName>
                                        </p:attrNameLst>
                                      </p:cBhvr>
                                      <p:tavLst>
                                        <p:tav tm="0">
                                          <p:val>
                                            <p:fltVal val="0"/>
                                          </p:val>
                                        </p:tav>
                                        <p:tav tm="100000">
                                          <p:val>
                                            <p:strVal val="#ppt_w"/>
                                          </p:val>
                                        </p:tav>
                                      </p:tavLst>
                                    </p:anim>
                                    <p:anim calcmode="lin" valueType="num">
                                      <p:cBhvr>
                                        <p:cTn id="74" dur="500" fill="hold"/>
                                        <p:tgtEl>
                                          <p:spTgt spid="25"/>
                                        </p:tgtEl>
                                        <p:attrNameLst>
                                          <p:attrName>ppt_h</p:attrName>
                                        </p:attrNameLst>
                                      </p:cBhvr>
                                      <p:tavLst>
                                        <p:tav tm="0">
                                          <p:val>
                                            <p:fltVal val="0"/>
                                          </p:val>
                                        </p:tav>
                                        <p:tav tm="100000">
                                          <p:val>
                                            <p:strVal val="#ppt_h"/>
                                          </p:val>
                                        </p:tav>
                                      </p:tavLst>
                                    </p:anim>
                                    <p:animEffect transition="in" filter="fade">
                                      <p:cBhvr>
                                        <p:cTn id="75" dur="500"/>
                                        <p:tgtEl>
                                          <p:spTgt spid="25"/>
                                        </p:tgtEl>
                                      </p:cBhvr>
                                    </p:animEffect>
                                  </p:childTnLst>
                                </p:cTn>
                              </p:par>
                            </p:childTnLst>
                          </p:cTn>
                        </p:par>
                        <p:par>
                          <p:cTn id="76" fill="hold">
                            <p:stCondLst>
                              <p:cond delay="7700"/>
                            </p:stCondLst>
                            <p:childTnLst>
                              <p:par>
                                <p:cTn id="77" presetID="53" presetClass="entr" presetSubtype="16" fill="hold" nodeType="afterEffect">
                                  <p:stCondLst>
                                    <p:cond delay="100"/>
                                  </p:stCondLst>
                                  <p:childTnLst>
                                    <p:set>
                                      <p:cBhvr>
                                        <p:cTn id="78" dur="1" fill="hold">
                                          <p:stCondLst>
                                            <p:cond delay="0"/>
                                          </p:stCondLst>
                                        </p:cTn>
                                        <p:tgtEl>
                                          <p:spTgt spid="42"/>
                                        </p:tgtEl>
                                        <p:attrNameLst>
                                          <p:attrName>style.visibility</p:attrName>
                                        </p:attrNameLst>
                                      </p:cBhvr>
                                      <p:to>
                                        <p:strVal val="visible"/>
                                      </p:to>
                                    </p:set>
                                    <p:anim calcmode="lin" valueType="num">
                                      <p:cBhvr>
                                        <p:cTn id="79" dur="500" fill="hold"/>
                                        <p:tgtEl>
                                          <p:spTgt spid="42"/>
                                        </p:tgtEl>
                                        <p:attrNameLst>
                                          <p:attrName>ppt_w</p:attrName>
                                        </p:attrNameLst>
                                      </p:cBhvr>
                                      <p:tavLst>
                                        <p:tav tm="0">
                                          <p:val>
                                            <p:fltVal val="0"/>
                                          </p:val>
                                        </p:tav>
                                        <p:tav tm="100000">
                                          <p:val>
                                            <p:strVal val="#ppt_w"/>
                                          </p:val>
                                        </p:tav>
                                      </p:tavLst>
                                    </p:anim>
                                    <p:anim calcmode="lin" valueType="num">
                                      <p:cBhvr>
                                        <p:cTn id="80" dur="500" fill="hold"/>
                                        <p:tgtEl>
                                          <p:spTgt spid="42"/>
                                        </p:tgtEl>
                                        <p:attrNameLst>
                                          <p:attrName>ppt_h</p:attrName>
                                        </p:attrNameLst>
                                      </p:cBhvr>
                                      <p:tavLst>
                                        <p:tav tm="0">
                                          <p:val>
                                            <p:fltVal val="0"/>
                                          </p:val>
                                        </p:tav>
                                        <p:tav tm="100000">
                                          <p:val>
                                            <p:strVal val="#ppt_h"/>
                                          </p:val>
                                        </p:tav>
                                      </p:tavLst>
                                    </p:anim>
                                    <p:animEffect transition="in" filter="fade">
                                      <p:cBhvr>
                                        <p:cTn id="81" dur="500"/>
                                        <p:tgtEl>
                                          <p:spTgt spid="42"/>
                                        </p:tgtEl>
                                      </p:cBhvr>
                                    </p:animEffect>
                                  </p:childTnLst>
                                </p:cTn>
                              </p:par>
                            </p:childTnLst>
                          </p:cTn>
                        </p:par>
                        <p:par>
                          <p:cTn id="82" fill="hold">
                            <p:stCondLst>
                              <p:cond delay="8300"/>
                            </p:stCondLst>
                            <p:childTnLst>
                              <p:par>
                                <p:cTn id="83" presetID="22" presetClass="entr" presetSubtype="8" fill="hold" nodeType="afterEffect">
                                  <p:stCondLst>
                                    <p:cond delay="100"/>
                                  </p:stCondLst>
                                  <p:childTnLst>
                                    <p:set>
                                      <p:cBhvr>
                                        <p:cTn id="84" dur="1" fill="hold">
                                          <p:stCondLst>
                                            <p:cond delay="0"/>
                                          </p:stCondLst>
                                        </p:cTn>
                                        <p:tgtEl>
                                          <p:spTgt spid="72"/>
                                        </p:tgtEl>
                                        <p:attrNameLst>
                                          <p:attrName>style.visibility</p:attrName>
                                        </p:attrNameLst>
                                      </p:cBhvr>
                                      <p:to>
                                        <p:strVal val="visible"/>
                                      </p:to>
                                    </p:set>
                                    <p:animEffect transition="in" filter="wipe(left)">
                                      <p:cBhvr>
                                        <p:cTn id="85" dur="500"/>
                                        <p:tgtEl>
                                          <p:spTgt spid="72"/>
                                        </p:tgtEl>
                                      </p:cBhvr>
                                    </p:animEffect>
                                  </p:childTnLst>
                                </p:cTn>
                              </p:par>
                            </p:childTnLst>
                          </p:cTn>
                        </p:par>
                        <p:par>
                          <p:cTn id="86" fill="hold">
                            <p:stCondLst>
                              <p:cond delay="8900"/>
                            </p:stCondLst>
                            <p:childTnLst>
                              <p:par>
                                <p:cTn id="87" presetID="53" presetClass="entr" presetSubtype="16" fill="hold" nodeType="afterEffect">
                                  <p:stCondLst>
                                    <p:cond delay="100"/>
                                  </p:stCondLst>
                                  <p:childTnLst>
                                    <p:set>
                                      <p:cBhvr>
                                        <p:cTn id="88" dur="1" fill="hold">
                                          <p:stCondLst>
                                            <p:cond delay="0"/>
                                          </p:stCondLst>
                                        </p:cTn>
                                        <p:tgtEl>
                                          <p:spTgt spid="107"/>
                                        </p:tgtEl>
                                        <p:attrNameLst>
                                          <p:attrName>style.visibility</p:attrName>
                                        </p:attrNameLst>
                                      </p:cBhvr>
                                      <p:to>
                                        <p:strVal val="visible"/>
                                      </p:to>
                                    </p:set>
                                    <p:anim calcmode="lin" valueType="num">
                                      <p:cBhvr>
                                        <p:cTn id="89" dur="500" fill="hold"/>
                                        <p:tgtEl>
                                          <p:spTgt spid="107"/>
                                        </p:tgtEl>
                                        <p:attrNameLst>
                                          <p:attrName>ppt_w</p:attrName>
                                        </p:attrNameLst>
                                      </p:cBhvr>
                                      <p:tavLst>
                                        <p:tav tm="0">
                                          <p:val>
                                            <p:fltVal val="0"/>
                                          </p:val>
                                        </p:tav>
                                        <p:tav tm="100000">
                                          <p:val>
                                            <p:strVal val="#ppt_w"/>
                                          </p:val>
                                        </p:tav>
                                      </p:tavLst>
                                    </p:anim>
                                    <p:anim calcmode="lin" valueType="num">
                                      <p:cBhvr>
                                        <p:cTn id="90" dur="500" fill="hold"/>
                                        <p:tgtEl>
                                          <p:spTgt spid="107"/>
                                        </p:tgtEl>
                                        <p:attrNameLst>
                                          <p:attrName>ppt_h</p:attrName>
                                        </p:attrNameLst>
                                      </p:cBhvr>
                                      <p:tavLst>
                                        <p:tav tm="0">
                                          <p:val>
                                            <p:fltVal val="0"/>
                                          </p:val>
                                        </p:tav>
                                        <p:tav tm="100000">
                                          <p:val>
                                            <p:strVal val="#ppt_h"/>
                                          </p:val>
                                        </p:tav>
                                      </p:tavLst>
                                    </p:anim>
                                    <p:animEffect transition="in" filter="fade">
                                      <p:cBhvr>
                                        <p:cTn id="91" dur="500"/>
                                        <p:tgtEl>
                                          <p:spTgt spid="107"/>
                                        </p:tgtEl>
                                      </p:cBhvr>
                                    </p:animEffect>
                                  </p:childTnLst>
                                </p:cTn>
                              </p:par>
                            </p:childTnLst>
                          </p:cTn>
                        </p:par>
                        <p:par>
                          <p:cTn id="92" fill="hold">
                            <p:stCondLst>
                              <p:cond delay="9500"/>
                            </p:stCondLst>
                            <p:childTnLst>
                              <p:par>
                                <p:cTn id="93" presetID="53" presetClass="entr" presetSubtype="16" fill="hold" grpId="0" nodeType="afterEffect">
                                  <p:stCondLst>
                                    <p:cond delay="100"/>
                                  </p:stCondLst>
                                  <p:childTnLst>
                                    <p:set>
                                      <p:cBhvr>
                                        <p:cTn id="94" dur="1" fill="hold">
                                          <p:stCondLst>
                                            <p:cond delay="0"/>
                                          </p:stCondLst>
                                        </p:cTn>
                                        <p:tgtEl>
                                          <p:spTgt spid="26"/>
                                        </p:tgtEl>
                                        <p:attrNameLst>
                                          <p:attrName>style.visibility</p:attrName>
                                        </p:attrNameLst>
                                      </p:cBhvr>
                                      <p:to>
                                        <p:strVal val="visible"/>
                                      </p:to>
                                    </p:set>
                                    <p:anim calcmode="lin" valueType="num">
                                      <p:cBhvr>
                                        <p:cTn id="95" dur="500" fill="hold"/>
                                        <p:tgtEl>
                                          <p:spTgt spid="26"/>
                                        </p:tgtEl>
                                        <p:attrNameLst>
                                          <p:attrName>ppt_w</p:attrName>
                                        </p:attrNameLst>
                                      </p:cBhvr>
                                      <p:tavLst>
                                        <p:tav tm="0">
                                          <p:val>
                                            <p:fltVal val="0"/>
                                          </p:val>
                                        </p:tav>
                                        <p:tav tm="100000">
                                          <p:val>
                                            <p:strVal val="#ppt_w"/>
                                          </p:val>
                                        </p:tav>
                                      </p:tavLst>
                                    </p:anim>
                                    <p:anim calcmode="lin" valueType="num">
                                      <p:cBhvr>
                                        <p:cTn id="96" dur="500" fill="hold"/>
                                        <p:tgtEl>
                                          <p:spTgt spid="26"/>
                                        </p:tgtEl>
                                        <p:attrNameLst>
                                          <p:attrName>ppt_h</p:attrName>
                                        </p:attrNameLst>
                                      </p:cBhvr>
                                      <p:tavLst>
                                        <p:tav tm="0">
                                          <p:val>
                                            <p:fltVal val="0"/>
                                          </p:val>
                                        </p:tav>
                                        <p:tav tm="100000">
                                          <p:val>
                                            <p:strVal val="#ppt_h"/>
                                          </p:val>
                                        </p:tav>
                                      </p:tavLst>
                                    </p:anim>
                                    <p:animEffect transition="in" filter="fade">
                                      <p:cBhvr>
                                        <p:cTn id="97" dur="500"/>
                                        <p:tgtEl>
                                          <p:spTgt spid="26"/>
                                        </p:tgtEl>
                                      </p:cBhvr>
                                    </p:animEffect>
                                  </p:childTnLst>
                                </p:cTn>
                              </p:par>
                            </p:childTnLst>
                          </p:cTn>
                        </p:par>
                        <p:par>
                          <p:cTn id="98" fill="hold">
                            <p:stCondLst>
                              <p:cond delay="10100"/>
                            </p:stCondLst>
                            <p:childTnLst>
                              <p:par>
                                <p:cTn id="99" presetID="53" presetClass="entr" presetSubtype="16" fill="hold" nodeType="afterEffect">
                                  <p:stCondLst>
                                    <p:cond delay="100"/>
                                  </p:stCondLst>
                                  <p:childTnLst>
                                    <p:set>
                                      <p:cBhvr>
                                        <p:cTn id="100" dur="1" fill="hold">
                                          <p:stCondLst>
                                            <p:cond delay="0"/>
                                          </p:stCondLst>
                                        </p:cTn>
                                        <p:tgtEl>
                                          <p:spTgt spid="41"/>
                                        </p:tgtEl>
                                        <p:attrNameLst>
                                          <p:attrName>style.visibility</p:attrName>
                                        </p:attrNameLst>
                                      </p:cBhvr>
                                      <p:to>
                                        <p:strVal val="visible"/>
                                      </p:to>
                                    </p:set>
                                    <p:anim calcmode="lin" valueType="num">
                                      <p:cBhvr>
                                        <p:cTn id="101" dur="500" fill="hold"/>
                                        <p:tgtEl>
                                          <p:spTgt spid="41"/>
                                        </p:tgtEl>
                                        <p:attrNameLst>
                                          <p:attrName>ppt_w</p:attrName>
                                        </p:attrNameLst>
                                      </p:cBhvr>
                                      <p:tavLst>
                                        <p:tav tm="0">
                                          <p:val>
                                            <p:fltVal val="0"/>
                                          </p:val>
                                        </p:tav>
                                        <p:tav tm="100000">
                                          <p:val>
                                            <p:strVal val="#ppt_w"/>
                                          </p:val>
                                        </p:tav>
                                      </p:tavLst>
                                    </p:anim>
                                    <p:anim calcmode="lin" valueType="num">
                                      <p:cBhvr>
                                        <p:cTn id="102" dur="500" fill="hold"/>
                                        <p:tgtEl>
                                          <p:spTgt spid="41"/>
                                        </p:tgtEl>
                                        <p:attrNameLst>
                                          <p:attrName>ppt_h</p:attrName>
                                        </p:attrNameLst>
                                      </p:cBhvr>
                                      <p:tavLst>
                                        <p:tav tm="0">
                                          <p:val>
                                            <p:fltVal val="0"/>
                                          </p:val>
                                        </p:tav>
                                        <p:tav tm="100000">
                                          <p:val>
                                            <p:strVal val="#ppt_h"/>
                                          </p:val>
                                        </p:tav>
                                      </p:tavLst>
                                    </p:anim>
                                    <p:animEffect transition="in" filter="fade">
                                      <p:cBhvr>
                                        <p:cTn id="103" dur="500"/>
                                        <p:tgtEl>
                                          <p:spTgt spid="41"/>
                                        </p:tgtEl>
                                      </p:cBhvr>
                                    </p:animEffect>
                                  </p:childTnLst>
                                </p:cTn>
                              </p:par>
                            </p:childTnLst>
                          </p:cTn>
                        </p:par>
                        <p:par>
                          <p:cTn id="104" fill="hold">
                            <p:stCondLst>
                              <p:cond delay="10700"/>
                            </p:stCondLst>
                            <p:childTnLst>
                              <p:par>
                                <p:cTn id="105" presetID="22" presetClass="entr" presetSubtype="8" fill="hold" nodeType="afterEffect">
                                  <p:stCondLst>
                                    <p:cond delay="100"/>
                                  </p:stCondLst>
                                  <p:childTnLst>
                                    <p:set>
                                      <p:cBhvr>
                                        <p:cTn id="106" dur="1" fill="hold">
                                          <p:stCondLst>
                                            <p:cond delay="0"/>
                                          </p:stCondLst>
                                        </p:cTn>
                                        <p:tgtEl>
                                          <p:spTgt spid="69"/>
                                        </p:tgtEl>
                                        <p:attrNameLst>
                                          <p:attrName>style.visibility</p:attrName>
                                        </p:attrNameLst>
                                      </p:cBhvr>
                                      <p:to>
                                        <p:strVal val="visible"/>
                                      </p:to>
                                    </p:set>
                                    <p:animEffect transition="in" filter="wipe(left)">
                                      <p:cBhvr>
                                        <p:cTn id="107" dur="500"/>
                                        <p:tgtEl>
                                          <p:spTgt spid="69"/>
                                        </p:tgtEl>
                                      </p:cBhvr>
                                    </p:animEffect>
                                  </p:childTnLst>
                                </p:cTn>
                              </p:par>
                            </p:childTnLst>
                          </p:cTn>
                        </p:par>
                        <p:par>
                          <p:cTn id="108" fill="hold">
                            <p:stCondLst>
                              <p:cond delay="11300"/>
                            </p:stCondLst>
                            <p:childTnLst>
                              <p:par>
                                <p:cTn id="109" presetID="53" presetClass="entr" presetSubtype="16" fill="hold" nodeType="afterEffect">
                                  <p:stCondLst>
                                    <p:cond delay="100"/>
                                  </p:stCondLst>
                                  <p:childTnLst>
                                    <p:set>
                                      <p:cBhvr>
                                        <p:cTn id="110" dur="1" fill="hold">
                                          <p:stCondLst>
                                            <p:cond delay="0"/>
                                          </p:stCondLst>
                                        </p:cTn>
                                        <p:tgtEl>
                                          <p:spTgt spid="108"/>
                                        </p:tgtEl>
                                        <p:attrNameLst>
                                          <p:attrName>style.visibility</p:attrName>
                                        </p:attrNameLst>
                                      </p:cBhvr>
                                      <p:to>
                                        <p:strVal val="visible"/>
                                      </p:to>
                                    </p:set>
                                    <p:anim calcmode="lin" valueType="num">
                                      <p:cBhvr>
                                        <p:cTn id="111" dur="500" fill="hold"/>
                                        <p:tgtEl>
                                          <p:spTgt spid="108"/>
                                        </p:tgtEl>
                                        <p:attrNameLst>
                                          <p:attrName>ppt_w</p:attrName>
                                        </p:attrNameLst>
                                      </p:cBhvr>
                                      <p:tavLst>
                                        <p:tav tm="0">
                                          <p:val>
                                            <p:fltVal val="0"/>
                                          </p:val>
                                        </p:tav>
                                        <p:tav tm="100000">
                                          <p:val>
                                            <p:strVal val="#ppt_w"/>
                                          </p:val>
                                        </p:tav>
                                      </p:tavLst>
                                    </p:anim>
                                    <p:anim calcmode="lin" valueType="num">
                                      <p:cBhvr>
                                        <p:cTn id="112" dur="500" fill="hold"/>
                                        <p:tgtEl>
                                          <p:spTgt spid="108"/>
                                        </p:tgtEl>
                                        <p:attrNameLst>
                                          <p:attrName>ppt_h</p:attrName>
                                        </p:attrNameLst>
                                      </p:cBhvr>
                                      <p:tavLst>
                                        <p:tav tm="0">
                                          <p:val>
                                            <p:fltVal val="0"/>
                                          </p:val>
                                        </p:tav>
                                        <p:tav tm="100000">
                                          <p:val>
                                            <p:strVal val="#ppt_h"/>
                                          </p:val>
                                        </p:tav>
                                      </p:tavLst>
                                    </p:anim>
                                    <p:animEffect transition="in" filter="fade">
                                      <p:cBhvr>
                                        <p:cTn id="113" dur="500"/>
                                        <p:tgtEl>
                                          <p:spTgt spid="108"/>
                                        </p:tgtEl>
                                      </p:cBhvr>
                                    </p:animEffect>
                                  </p:childTnLst>
                                </p:cTn>
                              </p:par>
                            </p:childTnLst>
                          </p:cTn>
                        </p:par>
                        <p:par>
                          <p:cTn id="114" fill="hold">
                            <p:stCondLst>
                              <p:cond delay="11900"/>
                            </p:stCondLst>
                            <p:childTnLst>
                              <p:par>
                                <p:cTn id="115" presetID="53" presetClass="entr" presetSubtype="16" fill="hold" grpId="0" nodeType="afterEffect">
                                  <p:stCondLst>
                                    <p:cond delay="100"/>
                                  </p:stCondLst>
                                  <p:childTnLst>
                                    <p:set>
                                      <p:cBhvr>
                                        <p:cTn id="116" dur="1" fill="hold">
                                          <p:stCondLst>
                                            <p:cond delay="0"/>
                                          </p:stCondLst>
                                        </p:cTn>
                                        <p:tgtEl>
                                          <p:spTgt spid="27"/>
                                        </p:tgtEl>
                                        <p:attrNameLst>
                                          <p:attrName>style.visibility</p:attrName>
                                        </p:attrNameLst>
                                      </p:cBhvr>
                                      <p:to>
                                        <p:strVal val="visible"/>
                                      </p:to>
                                    </p:set>
                                    <p:anim calcmode="lin" valueType="num">
                                      <p:cBhvr>
                                        <p:cTn id="117" dur="500" fill="hold"/>
                                        <p:tgtEl>
                                          <p:spTgt spid="27"/>
                                        </p:tgtEl>
                                        <p:attrNameLst>
                                          <p:attrName>ppt_w</p:attrName>
                                        </p:attrNameLst>
                                      </p:cBhvr>
                                      <p:tavLst>
                                        <p:tav tm="0">
                                          <p:val>
                                            <p:fltVal val="0"/>
                                          </p:val>
                                        </p:tav>
                                        <p:tav tm="100000">
                                          <p:val>
                                            <p:strVal val="#ppt_w"/>
                                          </p:val>
                                        </p:tav>
                                      </p:tavLst>
                                    </p:anim>
                                    <p:anim calcmode="lin" valueType="num">
                                      <p:cBhvr>
                                        <p:cTn id="118" dur="500" fill="hold"/>
                                        <p:tgtEl>
                                          <p:spTgt spid="27"/>
                                        </p:tgtEl>
                                        <p:attrNameLst>
                                          <p:attrName>ppt_h</p:attrName>
                                        </p:attrNameLst>
                                      </p:cBhvr>
                                      <p:tavLst>
                                        <p:tav tm="0">
                                          <p:val>
                                            <p:fltVal val="0"/>
                                          </p:val>
                                        </p:tav>
                                        <p:tav tm="100000">
                                          <p:val>
                                            <p:strVal val="#ppt_h"/>
                                          </p:val>
                                        </p:tav>
                                      </p:tavLst>
                                    </p:anim>
                                    <p:animEffect transition="in" filter="fade">
                                      <p:cBhvr>
                                        <p:cTn id="119" dur="500"/>
                                        <p:tgtEl>
                                          <p:spTgt spid="27"/>
                                        </p:tgtEl>
                                      </p:cBhvr>
                                    </p:animEffect>
                                  </p:childTnLst>
                                </p:cTn>
                              </p:par>
                            </p:childTnLst>
                          </p:cTn>
                        </p:par>
                        <p:par>
                          <p:cTn id="120" fill="hold">
                            <p:stCondLst>
                              <p:cond delay="12500"/>
                            </p:stCondLst>
                            <p:childTnLst>
                              <p:par>
                                <p:cTn id="121" presetID="53" presetClass="entr" presetSubtype="16" fill="hold" nodeType="afterEffect">
                                  <p:stCondLst>
                                    <p:cond delay="100"/>
                                  </p:stCondLst>
                                  <p:childTnLst>
                                    <p:set>
                                      <p:cBhvr>
                                        <p:cTn id="122" dur="1" fill="hold">
                                          <p:stCondLst>
                                            <p:cond delay="0"/>
                                          </p:stCondLst>
                                        </p:cTn>
                                        <p:tgtEl>
                                          <p:spTgt spid="39"/>
                                        </p:tgtEl>
                                        <p:attrNameLst>
                                          <p:attrName>style.visibility</p:attrName>
                                        </p:attrNameLst>
                                      </p:cBhvr>
                                      <p:to>
                                        <p:strVal val="visible"/>
                                      </p:to>
                                    </p:set>
                                    <p:anim calcmode="lin" valueType="num">
                                      <p:cBhvr>
                                        <p:cTn id="123" dur="500" fill="hold"/>
                                        <p:tgtEl>
                                          <p:spTgt spid="39"/>
                                        </p:tgtEl>
                                        <p:attrNameLst>
                                          <p:attrName>ppt_w</p:attrName>
                                        </p:attrNameLst>
                                      </p:cBhvr>
                                      <p:tavLst>
                                        <p:tav tm="0">
                                          <p:val>
                                            <p:fltVal val="0"/>
                                          </p:val>
                                        </p:tav>
                                        <p:tav tm="100000">
                                          <p:val>
                                            <p:strVal val="#ppt_w"/>
                                          </p:val>
                                        </p:tav>
                                      </p:tavLst>
                                    </p:anim>
                                    <p:anim calcmode="lin" valueType="num">
                                      <p:cBhvr>
                                        <p:cTn id="124" dur="500" fill="hold"/>
                                        <p:tgtEl>
                                          <p:spTgt spid="39"/>
                                        </p:tgtEl>
                                        <p:attrNameLst>
                                          <p:attrName>ppt_h</p:attrName>
                                        </p:attrNameLst>
                                      </p:cBhvr>
                                      <p:tavLst>
                                        <p:tav tm="0">
                                          <p:val>
                                            <p:fltVal val="0"/>
                                          </p:val>
                                        </p:tav>
                                        <p:tav tm="100000">
                                          <p:val>
                                            <p:strVal val="#ppt_h"/>
                                          </p:val>
                                        </p:tav>
                                      </p:tavLst>
                                    </p:anim>
                                    <p:animEffect transition="in" filter="fade">
                                      <p:cBhvr>
                                        <p:cTn id="125" dur="500"/>
                                        <p:tgtEl>
                                          <p:spTgt spid="39"/>
                                        </p:tgtEl>
                                      </p:cBhvr>
                                    </p:animEffect>
                                  </p:childTnLst>
                                </p:cTn>
                              </p:par>
                            </p:childTnLst>
                          </p:cTn>
                        </p:par>
                        <p:par>
                          <p:cTn id="126" fill="hold">
                            <p:stCondLst>
                              <p:cond delay="13100"/>
                            </p:stCondLst>
                            <p:childTnLst>
                              <p:par>
                                <p:cTn id="127" presetID="22" presetClass="entr" presetSubtype="8" fill="hold" nodeType="afterEffect">
                                  <p:stCondLst>
                                    <p:cond delay="100"/>
                                  </p:stCondLst>
                                  <p:childTnLst>
                                    <p:set>
                                      <p:cBhvr>
                                        <p:cTn id="128" dur="1" fill="hold">
                                          <p:stCondLst>
                                            <p:cond delay="0"/>
                                          </p:stCondLst>
                                        </p:cTn>
                                        <p:tgtEl>
                                          <p:spTgt spid="66"/>
                                        </p:tgtEl>
                                        <p:attrNameLst>
                                          <p:attrName>style.visibility</p:attrName>
                                        </p:attrNameLst>
                                      </p:cBhvr>
                                      <p:to>
                                        <p:strVal val="visible"/>
                                      </p:to>
                                    </p:set>
                                    <p:animEffect transition="in" filter="wipe(left)">
                                      <p:cBhvr>
                                        <p:cTn id="129" dur="500"/>
                                        <p:tgtEl>
                                          <p:spTgt spid="66"/>
                                        </p:tgtEl>
                                      </p:cBhvr>
                                    </p:animEffect>
                                  </p:childTnLst>
                                </p:cTn>
                              </p:par>
                            </p:childTnLst>
                          </p:cTn>
                        </p:par>
                        <p:par>
                          <p:cTn id="130" fill="hold">
                            <p:stCondLst>
                              <p:cond delay="13700"/>
                            </p:stCondLst>
                            <p:childTnLst>
                              <p:par>
                                <p:cTn id="131" presetID="53" presetClass="entr" presetSubtype="16" fill="hold" nodeType="afterEffect">
                                  <p:stCondLst>
                                    <p:cond delay="100"/>
                                  </p:stCondLst>
                                  <p:childTnLst>
                                    <p:set>
                                      <p:cBhvr>
                                        <p:cTn id="132" dur="1" fill="hold">
                                          <p:stCondLst>
                                            <p:cond delay="0"/>
                                          </p:stCondLst>
                                        </p:cTn>
                                        <p:tgtEl>
                                          <p:spTgt spid="109"/>
                                        </p:tgtEl>
                                        <p:attrNameLst>
                                          <p:attrName>style.visibility</p:attrName>
                                        </p:attrNameLst>
                                      </p:cBhvr>
                                      <p:to>
                                        <p:strVal val="visible"/>
                                      </p:to>
                                    </p:set>
                                    <p:anim calcmode="lin" valueType="num">
                                      <p:cBhvr>
                                        <p:cTn id="133" dur="500" fill="hold"/>
                                        <p:tgtEl>
                                          <p:spTgt spid="109"/>
                                        </p:tgtEl>
                                        <p:attrNameLst>
                                          <p:attrName>ppt_w</p:attrName>
                                        </p:attrNameLst>
                                      </p:cBhvr>
                                      <p:tavLst>
                                        <p:tav tm="0">
                                          <p:val>
                                            <p:fltVal val="0"/>
                                          </p:val>
                                        </p:tav>
                                        <p:tav tm="100000">
                                          <p:val>
                                            <p:strVal val="#ppt_w"/>
                                          </p:val>
                                        </p:tav>
                                      </p:tavLst>
                                    </p:anim>
                                    <p:anim calcmode="lin" valueType="num">
                                      <p:cBhvr>
                                        <p:cTn id="134" dur="500" fill="hold"/>
                                        <p:tgtEl>
                                          <p:spTgt spid="109"/>
                                        </p:tgtEl>
                                        <p:attrNameLst>
                                          <p:attrName>ppt_h</p:attrName>
                                        </p:attrNameLst>
                                      </p:cBhvr>
                                      <p:tavLst>
                                        <p:tav tm="0">
                                          <p:val>
                                            <p:fltVal val="0"/>
                                          </p:val>
                                        </p:tav>
                                        <p:tav tm="100000">
                                          <p:val>
                                            <p:strVal val="#ppt_h"/>
                                          </p:val>
                                        </p:tav>
                                      </p:tavLst>
                                    </p:anim>
                                    <p:animEffect transition="in" filter="fade">
                                      <p:cBhvr>
                                        <p:cTn id="135"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56543" y="131812"/>
            <a:ext cx="7278915" cy="707886"/>
          </a:xfrm>
          <a:prstGeom prst="rect">
            <a:avLst/>
          </a:prstGeom>
          <a:noFill/>
        </p:spPr>
        <p:txBody>
          <a:bodyPr wrap="square" rtlCol="0">
            <a:spAutoFit/>
          </a:bodyPr>
          <a:lstStyle/>
          <a:p>
            <a:pPr algn="ctr"/>
            <a:r>
              <a:rPr lang="en-US" sz="4000" dirty="0">
                <a:solidFill>
                  <a:schemeClr val="bg1">
                    <a:lumMod val="65000"/>
                  </a:schemeClr>
                </a:solidFill>
                <a:latin typeface="Tw Cen MT" panose="020B0602020104020603" pitchFamily="34" charset="0"/>
              </a:rPr>
              <a:t>S C H E D U L E</a:t>
            </a:r>
            <a:endParaRPr lang="en-US" sz="4000" dirty="0">
              <a:solidFill>
                <a:schemeClr val="bg1">
                  <a:lumMod val="65000"/>
                </a:schemeClr>
              </a:solidFill>
              <a:latin typeface="Tw Cen MT" panose="020B0602020104020603" pitchFamily="34" charset="0"/>
            </a:endParaRPr>
          </a:p>
        </p:txBody>
      </p:sp>
      <p:grpSp>
        <p:nvGrpSpPr>
          <p:cNvPr id="5" name="Group 4"/>
          <p:cNvGrpSpPr/>
          <p:nvPr/>
        </p:nvGrpSpPr>
        <p:grpSpPr>
          <a:xfrm>
            <a:off x="5378756" y="878988"/>
            <a:ext cx="1434489" cy="190500"/>
            <a:chOff x="4679586" y="878988"/>
            <a:chExt cx="1434489" cy="190500"/>
          </a:xfrm>
        </p:grpSpPr>
        <p:sp>
          <p:nvSpPr>
            <p:cNvPr id="6" name="Oval 5"/>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8309995" y="1056236"/>
            <a:ext cx="3334070" cy="3334070"/>
            <a:chOff x="8309995" y="1056236"/>
            <a:chExt cx="3334070" cy="3334070"/>
          </a:xfrm>
        </p:grpSpPr>
        <p:sp>
          <p:nvSpPr>
            <p:cNvPr id="11" name="Oval 10"/>
            <p:cNvSpPr/>
            <p:nvPr/>
          </p:nvSpPr>
          <p:spPr>
            <a:xfrm>
              <a:off x="8309995" y="1056236"/>
              <a:ext cx="3334070" cy="333407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p:cNvGrpSpPr/>
            <p:nvPr/>
          </p:nvGrpSpPr>
          <p:grpSpPr>
            <a:xfrm>
              <a:off x="8746876" y="1393286"/>
              <a:ext cx="2541241" cy="2356223"/>
              <a:chOff x="8746876" y="1393286"/>
              <a:chExt cx="2541241" cy="2356223"/>
            </a:xfrm>
          </p:grpSpPr>
          <p:sp>
            <p:nvSpPr>
              <p:cNvPr id="19" name="TextBox 18"/>
              <p:cNvSpPr txBox="1"/>
              <p:nvPr/>
            </p:nvSpPr>
            <p:spPr>
              <a:xfrm>
                <a:off x="8764501" y="2151367"/>
                <a:ext cx="2460308" cy="1200329"/>
              </a:xfrm>
              <a:prstGeom prst="rect">
                <a:avLst/>
              </a:prstGeom>
              <a:noFill/>
            </p:spPr>
            <p:txBody>
              <a:bodyPr wrap="square" rtlCol="0">
                <a:spAutoFit/>
              </a:bodyPr>
              <a:lstStyle/>
              <a:p>
                <a:pPr algn="ctr"/>
                <a:r>
                  <a:rPr lang="en-US" sz="7200" b="1" dirty="0">
                    <a:solidFill>
                      <a:srgbClr val="E6E7E9"/>
                    </a:solidFill>
                    <a:latin typeface="Tw Cen MT" panose="020B0602020104020603" pitchFamily="34" charset="0"/>
                  </a:rPr>
                  <a:t>FEB</a:t>
                </a:r>
                <a:endParaRPr lang="en-US" sz="7200" b="1" dirty="0">
                  <a:solidFill>
                    <a:srgbClr val="E6E7E9"/>
                  </a:solidFill>
                  <a:latin typeface="Tw Cen MT" panose="020B0602020104020603" pitchFamily="34" charset="0"/>
                </a:endParaRPr>
              </a:p>
            </p:txBody>
          </p:sp>
          <p:sp>
            <p:nvSpPr>
              <p:cNvPr id="20" name="TextBox 19"/>
              <p:cNvSpPr txBox="1"/>
              <p:nvPr/>
            </p:nvSpPr>
            <p:spPr>
              <a:xfrm>
                <a:off x="8827809" y="1393286"/>
                <a:ext cx="2460308" cy="1200329"/>
              </a:xfrm>
              <a:prstGeom prst="rect">
                <a:avLst/>
              </a:prstGeom>
              <a:noFill/>
            </p:spPr>
            <p:txBody>
              <a:bodyPr wrap="square" rtlCol="0">
                <a:spAutoFit/>
              </a:bodyPr>
              <a:lstStyle/>
              <a:p>
                <a:pPr algn="ctr"/>
                <a:r>
                  <a:rPr lang="en-US" sz="7200" b="1" dirty="0">
                    <a:solidFill>
                      <a:srgbClr val="E6E7E9"/>
                    </a:solidFill>
                    <a:latin typeface="Tw Cen MT" panose="020B0602020104020603" pitchFamily="34" charset="0"/>
                  </a:rPr>
                  <a:t>27</a:t>
                </a:r>
                <a:r>
                  <a:rPr lang="en-US" sz="7200" b="1" baseline="30000" dirty="0">
                    <a:solidFill>
                      <a:srgbClr val="E6E7E9"/>
                    </a:solidFill>
                    <a:latin typeface="Tw Cen MT" panose="020B0602020104020603" pitchFamily="34" charset="0"/>
                  </a:rPr>
                  <a:t>th </a:t>
                </a:r>
                <a:endParaRPr lang="en-US" sz="7200" b="1" dirty="0">
                  <a:solidFill>
                    <a:srgbClr val="E6E7E9"/>
                  </a:solidFill>
                  <a:latin typeface="Tw Cen MT" panose="020B0602020104020603" pitchFamily="34" charset="0"/>
                </a:endParaRPr>
              </a:p>
            </p:txBody>
          </p:sp>
          <p:sp>
            <p:nvSpPr>
              <p:cNvPr id="21" name="TextBox 20"/>
              <p:cNvSpPr txBox="1"/>
              <p:nvPr/>
            </p:nvSpPr>
            <p:spPr>
              <a:xfrm>
                <a:off x="8746876" y="3103178"/>
                <a:ext cx="2460308" cy="646331"/>
              </a:xfrm>
              <a:prstGeom prst="rect">
                <a:avLst/>
              </a:prstGeom>
              <a:noFill/>
            </p:spPr>
            <p:txBody>
              <a:bodyPr wrap="square" rtlCol="0">
                <a:spAutoFit/>
              </a:bodyPr>
              <a:lstStyle/>
              <a:p>
                <a:pPr algn="ctr"/>
                <a:r>
                  <a:rPr lang="en-US" b="1" dirty="0">
                    <a:solidFill>
                      <a:srgbClr val="E6E7E9"/>
                    </a:solidFill>
                    <a:latin typeface="Tw Cen MT" panose="020B0602020104020603" pitchFamily="34" charset="0"/>
                  </a:rPr>
                  <a:t>Give Some Brief Point To Explain This</a:t>
                </a:r>
                <a:endParaRPr lang="en-US" b="1" dirty="0">
                  <a:solidFill>
                    <a:srgbClr val="E6E7E9"/>
                  </a:solidFill>
                  <a:latin typeface="Tw Cen MT" panose="020B0602020104020603" pitchFamily="34" charset="0"/>
                </a:endParaRPr>
              </a:p>
            </p:txBody>
          </p:sp>
        </p:grpSp>
      </p:grpSp>
      <p:grpSp>
        <p:nvGrpSpPr>
          <p:cNvPr id="40" name="Group 39"/>
          <p:cNvGrpSpPr/>
          <p:nvPr/>
        </p:nvGrpSpPr>
        <p:grpSpPr>
          <a:xfrm>
            <a:off x="5746584" y="3207677"/>
            <a:ext cx="2848086" cy="2848086"/>
            <a:chOff x="5746584" y="3207677"/>
            <a:chExt cx="2848086" cy="2848086"/>
          </a:xfrm>
        </p:grpSpPr>
        <p:sp>
          <p:nvSpPr>
            <p:cNvPr id="14" name="Oval 13"/>
            <p:cNvSpPr/>
            <p:nvPr/>
          </p:nvSpPr>
          <p:spPr>
            <a:xfrm>
              <a:off x="5746584" y="3207677"/>
              <a:ext cx="2848086" cy="2848086"/>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p:cNvGrpSpPr/>
            <p:nvPr/>
          </p:nvGrpSpPr>
          <p:grpSpPr>
            <a:xfrm>
              <a:off x="5861535" y="3453173"/>
              <a:ext cx="2578439" cy="2125621"/>
              <a:chOff x="8708405" y="1393286"/>
              <a:chExt cx="2578439" cy="2125621"/>
            </a:xfrm>
          </p:grpSpPr>
          <p:sp>
            <p:nvSpPr>
              <p:cNvPr id="24" name="TextBox 23"/>
              <p:cNvSpPr txBox="1"/>
              <p:nvPr/>
            </p:nvSpPr>
            <p:spPr>
              <a:xfrm>
                <a:off x="8826536" y="2162632"/>
                <a:ext cx="2460308" cy="923330"/>
              </a:xfrm>
              <a:prstGeom prst="rect">
                <a:avLst/>
              </a:prstGeom>
              <a:noFill/>
            </p:spPr>
            <p:txBody>
              <a:bodyPr wrap="square" rtlCol="0">
                <a:spAutoFit/>
              </a:bodyPr>
              <a:lstStyle/>
              <a:p>
                <a:pPr algn="ctr"/>
                <a:r>
                  <a:rPr lang="en-US" sz="5400" b="1" dirty="0">
                    <a:solidFill>
                      <a:srgbClr val="E6E7E9"/>
                    </a:solidFill>
                    <a:latin typeface="Tw Cen MT" panose="020B0602020104020603" pitchFamily="34" charset="0"/>
                  </a:rPr>
                  <a:t>MAR</a:t>
                </a:r>
                <a:endParaRPr lang="en-US" sz="5400" b="1" dirty="0">
                  <a:solidFill>
                    <a:srgbClr val="E6E7E9"/>
                  </a:solidFill>
                  <a:latin typeface="Tw Cen MT" panose="020B0602020104020603" pitchFamily="34" charset="0"/>
                </a:endParaRPr>
              </a:p>
            </p:txBody>
          </p:sp>
          <p:sp>
            <p:nvSpPr>
              <p:cNvPr id="25" name="TextBox 24"/>
              <p:cNvSpPr txBox="1"/>
              <p:nvPr/>
            </p:nvSpPr>
            <p:spPr>
              <a:xfrm>
                <a:off x="8708405" y="1393286"/>
                <a:ext cx="2460308" cy="1107996"/>
              </a:xfrm>
              <a:prstGeom prst="rect">
                <a:avLst/>
              </a:prstGeom>
              <a:noFill/>
            </p:spPr>
            <p:txBody>
              <a:bodyPr wrap="square" rtlCol="0">
                <a:spAutoFit/>
              </a:bodyPr>
              <a:lstStyle/>
              <a:p>
                <a:pPr algn="ctr"/>
                <a:r>
                  <a:rPr lang="en-US" sz="6600" b="1" dirty="0">
                    <a:solidFill>
                      <a:srgbClr val="E6E7E9"/>
                    </a:solidFill>
                    <a:latin typeface="Tw Cen MT" panose="020B0602020104020603" pitchFamily="34" charset="0"/>
                  </a:rPr>
                  <a:t>17</a:t>
                </a:r>
                <a:r>
                  <a:rPr lang="en-US" sz="6600" b="1" baseline="30000" dirty="0">
                    <a:solidFill>
                      <a:srgbClr val="E6E7E9"/>
                    </a:solidFill>
                    <a:latin typeface="Tw Cen MT" panose="020B0602020104020603" pitchFamily="34" charset="0"/>
                  </a:rPr>
                  <a:t>th </a:t>
                </a:r>
                <a:endParaRPr lang="en-US" sz="6600" b="1" dirty="0">
                  <a:solidFill>
                    <a:srgbClr val="E6E7E9"/>
                  </a:solidFill>
                  <a:latin typeface="Tw Cen MT" panose="020B0602020104020603" pitchFamily="34" charset="0"/>
                </a:endParaRPr>
              </a:p>
            </p:txBody>
          </p:sp>
          <p:sp>
            <p:nvSpPr>
              <p:cNvPr id="26" name="TextBox 25"/>
              <p:cNvSpPr txBox="1"/>
              <p:nvPr/>
            </p:nvSpPr>
            <p:spPr>
              <a:xfrm>
                <a:off x="8787343" y="2872576"/>
                <a:ext cx="2460308" cy="646331"/>
              </a:xfrm>
              <a:prstGeom prst="rect">
                <a:avLst/>
              </a:prstGeom>
              <a:noFill/>
            </p:spPr>
            <p:txBody>
              <a:bodyPr wrap="square" rtlCol="0">
                <a:spAutoFit/>
              </a:bodyPr>
              <a:lstStyle/>
              <a:p>
                <a:pPr algn="ctr"/>
                <a:r>
                  <a:rPr lang="en-US" b="1" dirty="0">
                    <a:solidFill>
                      <a:srgbClr val="E6E7E9"/>
                    </a:solidFill>
                    <a:latin typeface="Tw Cen MT" panose="020B0602020104020603" pitchFamily="34" charset="0"/>
                  </a:rPr>
                  <a:t>Give Some Brief Point To Explain This</a:t>
                </a:r>
                <a:endParaRPr lang="en-US" b="1" dirty="0">
                  <a:solidFill>
                    <a:srgbClr val="E6E7E9"/>
                  </a:solidFill>
                  <a:latin typeface="Tw Cen MT" panose="020B0602020104020603" pitchFamily="34" charset="0"/>
                </a:endParaRPr>
              </a:p>
            </p:txBody>
          </p:sp>
        </p:grpSp>
      </p:grpSp>
      <p:grpSp>
        <p:nvGrpSpPr>
          <p:cNvPr id="41" name="Group 40"/>
          <p:cNvGrpSpPr/>
          <p:nvPr/>
        </p:nvGrpSpPr>
        <p:grpSpPr>
          <a:xfrm>
            <a:off x="3335137" y="4390306"/>
            <a:ext cx="2466755" cy="2030750"/>
            <a:chOff x="3335137" y="4390306"/>
            <a:chExt cx="2466755" cy="2030750"/>
          </a:xfrm>
        </p:grpSpPr>
        <p:sp>
          <p:nvSpPr>
            <p:cNvPr id="15" name="Oval 14"/>
            <p:cNvSpPr/>
            <p:nvPr/>
          </p:nvSpPr>
          <p:spPr>
            <a:xfrm>
              <a:off x="3553140" y="4390306"/>
              <a:ext cx="2030750" cy="203075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p:cNvGrpSpPr/>
            <p:nvPr/>
          </p:nvGrpSpPr>
          <p:grpSpPr>
            <a:xfrm>
              <a:off x="3335137" y="4546332"/>
              <a:ext cx="2466755" cy="1576146"/>
              <a:chOff x="8839686" y="1686607"/>
              <a:chExt cx="2466755" cy="1576146"/>
            </a:xfrm>
          </p:grpSpPr>
          <p:sp>
            <p:nvSpPr>
              <p:cNvPr id="28" name="TextBox 27"/>
              <p:cNvSpPr txBox="1"/>
              <p:nvPr/>
            </p:nvSpPr>
            <p:spPr>
              <a:xfrm>
                <a:off x="8839686" y="2231223"/>
                <a:ext cx="2460308" cy="707886"/>
              </a:xfrm>
              <a:prstGeom prst="rect">
                <a:avLst/>
              </a:prstGeom>
              <a:noFill/>
            </p:spPr>
            <p:txBody>
              <a:bodyPr wrap="square" rtlCol="0">
                <a:spAutoFit/>
              </a:bodyPr>
              <a:lstStyle/>
              <a:p>
                <a:pPr algn="ctr"/>
                <a:r>
                  <a:rPr lang="en-US" sz="4000" b="1" dirty="0">
                    <a:solidFill>
                      <a:srgbClr val="E6E7E9"/>
                    </a:solidFill>
                    <a:latin typeface="Tw Cen MT" panose="020B0602020104020603" pitchFamily="34" charset="0"/>
                  </a:rPr>
                  <a:t>MAY</a:t>
                </a:r>
                <a:endParaRPr lang="en-US" sz="4000" b="1" dirty="0">
                  <a:solidFill>
                    <a:srgbClr val="E6E7E9"/>
                  </a:solidFill>
                  <a:latin typeface="Tw Cen MT" panose="020B0602020104020603" pitchFamily="34" charset="0"/>
                </a:endParaRPr>
              </a:p>
            </p:txBody>
          </p:sp>
          <p:sp>
            <p:nvSpPr>
              <p:cNvPr id="29" name="TextBox 28"/>
              <p:cNvSpPr txBox="1"/>
              <p:nvPr/>
            </p:nvSpPr>
            <p:spPr>
              <a:xfrm>
                <a:off x="8846133" y="1686607"/>
                <a:ext cx="2460308" cy="830997"/>
              </a:xfrm>
              <a:prstGeom prst="rect">
                <a:avLst/>
              </a:prstGeom>
              <a:noFill/>
            </p:spPr>
            <p:txBody>
              <a:bodyPr wrap="square" rtlCol="0">
                <a:spAutoFit/>
              </a:bodyPr>
              <a:lstStyle/>
              <a:p>
                <a:pPr algn="ctr"/>
                <a:r>
                  <a:rPr lang="en-US" sz="4800" b="1" dirty="0">
                    <a:solidFill>
                      <a:srgbClr val="E6E7E9"/>
                    </a:solidFill>
                    <a:latin typeface="Tw Cen MT" panose="020B0602020104020603" pitchFamily="34" charset="0"/>
                  </a:rPr>
                  <a:t>27</a:t>
                </a:r>
                <a:r>
                  <a:rPr lang="en-US" sz="4800" b="1" baseline="30000" dirty="0">
                    <a:solidFill>
                      <a:srgbClr val="E6E7E9"/>
                    </a:solidFill>
                    <a:latin typeface="Tw Cen MT" panose="020B0602020104020603" pitchFamily="34" charset="0"/>
                  </a:rPr>
                  <a:t>th </a:t>
                </a:r>
                <a:endParaRPr lang="en-US" sz="4800" b="1" dirty="0">
                  <a:solidFill>
                    <a:srgbClr val="E6E7E9"/>
                  </a:solidFill>
                  <a:latin typeface="Tw Cen MT" panose="020B0602020104020603" pitchFamily="34" charset="0"/>
                </a:endParaRPr>
              </a:p>
            </p:txBody>
          </p:sp>
          <p:sp>
            <p:nvSpPr>
              <p:cNvPr id="30" name="TextBox 29"/>
              <p:cNvSpPr txBox="1"/>
              <p:nvPr/>
            </p:nvSpPr>
            <p:spPr>
              <a:xfrm>
                <a:off x="9160579" y="2739533"/>
                <a:ext cx="1831415" cy="523220"/>
              </a:xfrm>
              <a:prstGeom prst="rect">
                <a:avLst/>
              </a:prstGeom>
              <a:noFill/>
            </p:spPr>
            <p:txBody>
              <a:bodyPr wrap="square" rtlCol="0">
                <a:spAutoFit/>
              </a:bodyPr>
              <a:lstStyle/>
              <a:p>
                <a:pPr algn="ctr"/>
                <a:r>
                  <a:rPr lang="en-US" sz="1400" b="1" dirty="0">
                    <a:solidFill>
                      <a:srgbClr val="E6E7E9"/>
                    </a:solidFill>
                    <a:latin typeface="Tw Cen MT" panose="020B0602020104020603" pitchFamily="34" charset="0"/>
                  </a:rPr>
                  <a:t>Give Some Brief Point To Explain This</a:t>
                </a:r>
                <a:endParaRPr lang="en-US" sz="1400" b="1" dirty="0">
                  <a:solidFill>
                    <a:srgbClr val="E6E7E9"/>
                  </a:solidFill>
                  <a:latin typeface="Tw Cen MT" panose="020B0602020104020603" pitchFamily="34" charset="0"/>
                </a:endParaRPr>
              </a:p>
            </p:txBody>
          </p:sp>
        </p:grpSp>
      </p:grpSp>
      <p:grpSp>
        <p:nvGrpSpPr>
          <p:cNvPr id="42" name="Group 41"/>
          <p:cNvGrpSpPr/>
          <p:nvPr/>
        </p:nvGrpSpPr>
        <p:grpSpPr>
          <a:xfrm>
            <a:off x="1226389" y="4663366"/>
            <a:ext cx="2493911" cy="1484630"/>
            <a:chOff x="1226389" y="4663366"/>
            <a:chExt cx="2493911" cy="1484630"/>
          </a:xfrm>
        </p:grpSpPr>
        <p:sp>
          <p:nvSpPr>
            <p:cNvPr id="16" name="Oval 15"/>
            <p:cNvSpPr/>
            <p:nvPr/>
          </p:nvSpPr>
          <p:spPr>
            <a:xfrm>
              <a:off x="1797889" y="4663366"/>
              <a:ext cx="1484630" cy="1484630"/>
            </a:xfrm>
            <a:prstGeom prst="ellipse">
              <a:avLst/>
            </a:prstGeom>
            <a:solidFill>
              <a:srgbClr val="385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p:nvGrpSpPr>
          <p:grpSpPr>
            <a:xfrm>
              <a:off x="1226389" y="4754072"/>
              <a:ext cx="2493911" cy="1224846"/>
              <a:chOff x="8753695" y="1852621"/>
              <a:chExt cx="2493911" cy="1224846"/>
            </a:xfrm>
          </p:grpSpPr>
          <p:sp>
            <p:nvSpPr>
              <p:cNvPr id="32" name="TextBox 31"/>
              <p:cNvSpPr txBox="1"/>
              <p:nvPr/>
            </p:nvSpPr>
            <p:spPr>
              <a:xfrm>
                <a:off x="8787298" y="2203786"/>
                <a:ext cx="2460308" cy="646331"/>
              </a:xfrm>
              <a:prstGeom prst="rect">
                <a:avLst/>
              </a:prstGeom>
              <a:noFill/>
            </p:spPr>
            <p:txBody>
              <a:bodyPr wrap="square" rtlCol="0">
                <a:spAutoFit/>
              </a:bodyPr>
              <a:lstStyle/>
              <a:p>
                <a:pPr algn="ctr"/>
                <a:r>
                  <a:rPr lang="en-US" sz="3600" b="1" dirty="0">
                    <a:solidFill>
                      <a:srgbClr val="E6E7E9"/>
                    </a:solidFill>
                    <a:latin typeface="Tw Cen MT" panose="020B0602020104020603" pitchFamily="34" charset="0"/>
                  </a:rPr>
                  <a:t>SEP</a:t>
                </a:r>
                <a:endParaRPr lang="en-US" sz="3600" b="1" dirty="0">
                  <a:solidFill>
                    <a:srgbClr val="E6E7E9"/>
                  </a:solidFill>
                  <a:latin typeface="Tw Cen MT" panose="020B0602020104020603" pitchFamily="34" charset="0"/>
                </a:endParaRPr>
              </a:p>
            </p:txBody>
          </p:sp>
          <p:sp>
            <p:nvSpPr>
              <p:cNvPr id="33" name="TextBox 32"/>
              <p:cNvSpPr txBox="1"/>
              <p:nvPr/>
            </p:nvSpPr>
            <p:spPr>
              <a:xfrm>
                <a:off x="8753695" y="1852621"/>
                <a:ext cx="2460308" cy="584775"/>
              </a:xfrm>
              <a:prstGeom prst="rect">
                <a:avLst/>
              </a:prstGeom>
              <a:noFill/>
            </p:spPr>
            <p:txBody>
              <a:bodyPr wrap="square" rtlCol="0">
                <a:spAutoFit/>
              </a:bodyPr>
              <a:lstStyle/>
              <a:p>
                <a:pPr algn="ctr"/>
                <a:r>
                  <a:rPr lang="en-US" sz="3200" b="1" dirty="0">
                    <a:solidFill>
                      <a:srgbClr val="E6E7E9"/>
                    </a:solidFill>
                    <a:latin typeface="Tw Cen MT" panose="020B0602020104020603" pitchFamily="34" charset="0"/>
                  </a:rPr>
                  <a:t>17</a:t>
                </a:r>
                <a:r>
                  <a:rPr lang="en-US" sz="3200" b="1" baseline="30000" dirty="0">
                    <a:solidFill>
                      <a:srgbClr val="E6E7E9"/>
                    </a:solidFill>
                    <a:latin typeface="Tw Cen MT" panose="020B0602020104020603" pitchFamily="34" charset="0"/>
                  </a:rPr>
                  <a:t>th </a:t>
                </a:r>
                <a:endParaRPr lang="en-US" sz="3200" b="1" dirty="0">
                  <a:solidFill>
                    <a:srgbClr val="E6E7E9"/>
                  </a:solidFill>
                  <a:latin typeface="Tw Cen MT" panose="020B0602020104020603" pitchFamily="34" charset="0"/>
                </a:endParaRPr>
              </a:p>
            </p:txBody>
          </p:sp>
          <p:sp>
            <p:nvSpPr>
              <p:cNvPr id="34" name="TextBox 33"/>
              <p:cNvSpPr txBox="1"/>
              <p:nvPr/>
            </p:nvSpPr>
            <p:spPr>
              <a:xfrm>
                <a:off x="9361745" y="2677357"/>
                <a:ext cx="1411530" cy="400110"/>
              </a:xfrm>
              <a:prstGeom prst="rect">
                <a:avLst/>
              </a:prstGeom>
              <a:noFill/>
            </p:spPr>
            <p:txBody>
              <a:bodyPr wrap="square" rtlCol="0">
                <a:spAutoFit/>
              </a:bodyPr>
              <a:lstStyle/>
              <a:p>
                <a:pPr algn="ctr"/>
                <a:r>
                  <a:rPr lang="en-US" sz="1000" b="1" dirty="0">
                    <a:solidFill>
                      <a:srgbClr val="E6E7E9"/>
                    </a:solidFill>
                    <a:latin typeface="Tw Cen MT" panose="020B0602020104020603" pitchFamily="34" charset="0"/>
                  </a:rPr>
                  <a:t>Give Some Brief Point To Explain This</a:t>
                </a:r>
                <a:endParaRPr lang="en-US" sz="1000" b="1" dirty="0">
                  <a:solidFill>
                    <a:srgbClr val="E6E7E9"/>
                  </a:solidFill>
                  <a:latin typeface="Tw Cen MT" panose="020B0602020104020603" pitchFamily="34" charset="0"/>
                </a:endParaRPr>
              </a:p>
            </p:txBody>
          </p:sp>
        </p:grpSp>
      </p:grpSp>
      <p:grpSp>
        <p:nvGrpSpPr>
          <p:cNvPr id="43" name="Group 42"/>
          <p:cNvGrpSpPr/>
          <p:nvPr/>
        </p:nvGrpSpPr>
        <p:grpSpPr>
          <a:xfrm>
            <a:off x="463536" y="4528400"/>
            <a:ext cx="1082183" cy="1050394"/>
            <a:chOff x="463536" y="4528400"/>
            <a:chExt cx="1082183" cy="1050394"/>
          </a:xfrm>
        </p:grpSpPr>
        <p:sp>
          <p:nvSpPr>
            <p:cNvPr id="17" name="Oval 16"/>
            <p:cNvSpPr/>
            <p:nvPr/>
          </p:nvSpPr>
          <p:spPr>
            <a:xfrm>
              <a:off x="474668" y="4528400"/>
              <a:ext cx="1050394" cy="105039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5" name="Group 34"/>
            <p:cNvGrpSpPr/>
            <p:nvPr/>
          </p:nvGrpSpPr>
          <p:grpSpPr>
            <a:xfrm>
              <a:off x="463536" y="4570715"/>
              <a:ext cx="1082183" cy="866114"/>
              <a:chOff x="9424707" y="1990701"/>
              <a:chExt cx="1082183" cy="866114"/>
            </a:xfrm>
          </p:grpSpPr>
          <p:sp>
            <p:nvSpPr>
              <p:cNvPr id="36" name="TextBox 35"/>
              <p:cNvSpPr txBox="1"/>
              <p:nvPr/>
            </p:nvSpPr>
            <p:spPr>
              <a:xfrm>
                <a:off x="9595394" y="2269644"/>
                <a:ext cx="679060" cy="400110"/>
              </a:xfrm>
              <a:prstGeom prst="rect">
                <a:avLst/>
              </a:prstGeom>
              <a:noFill/>
            </p:spPr>
            <p:txBody>
              <a:bodyPr wrap="square" rtlCol="0">
                <a:spAutoFit/>
              </a:bodyPr>
              <a:lstStyle/>
              <a:p>
                <a:pPr algn="ctr"/>
                <a:r>
                  <a:rPr lang="en-US" sz="2000" b="1" dirty="0">
                    <a:solidFill>
                      <a:srgbClr val="E6E7E9"/>
                    </a:solidFill>
                    <a:latin typeface="Tw Cen MT" panose="020B0602020104020603" pitchFamily="34" charset="0"/>
                  </a:rPr>
                  <a:t>DEC</a:t>
                </a:r>
                <a:endParaRPr lang="en-US" sz="2000" b="1" dirty="0">
                  <a:solidFill>
                    <a:srgbClr val="E6E7E9"/>
                  </a:solidFill>
                  <a:latin typeface="Tw Cen MT" panose="020B0602020104020603" pitchFamily="34" charset="0"/>
                </a:endParaRPr>
              </a:p>
            </p:txBody>
          </p:sp>
          <p:sp>
            <p:nvSpPr>
              <p:cNvPr id="37" name="TextBox 36"/>
              <p:cNvSpPr txBox="1"/>
              <p:nvPr/>
            </p:nvSpPr>
            <p:spPr>
              <a:xfrm>
                <a:off x="9575293" y="1990701"/>
                <a:ext cx="669727"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7</a:t>
                </a:r>
                <a:r>
                  <a:rPr lang="en-US" sz="2400" b="1" baseline="30000" dirty="0">
                    <a:solidFill>
                      <a:srgbClr val="E6E7E9"/>
                    </a:solidFill>
                    <a:latin typeface="Tw Cen MT" panose="020B0602020104020603" pitchFamily="34" charset="0"/>
                  </a:rPr>
                  <a:t>th </a:t>
                </a:r>
                <a:endParaRPr lang="en-US" sz="2400" b="1" dirty="0">
                  <a:solidFill>
                    <a:srgbClr val="E6E7E9"/>
                  </a:solidFill>
                  <a:latin typeface="Tw Cen MT" panose="020B0602020104020603" pitchFamily="34" charset="0"/>
                </a:endParaRPr>
              </a:p>
            </p:txBody>
          </p:sp>
          <p:sp>
            <p:nvSpPr>
              <p:cNvPr id="38" name="TextBox 37"/>
              <p:cNvSpPr txBox="1"/>
              <p:nvPr/>
            </p:nvSpPr>
            <p:spPr>
              <a:xfrm>
                <a:off x="9424707" y="2549038"/>
                <a:ext cx="1082183" cy="307777"/>
              </a:xfrm>
              <a:prstGeom prst="rect">
                <a:avLst/>
              </a:prstGeom>
              <a:noFill/>
            </p:spPr>
            <p:txBody>
              <a:bodyPr wrap="square" rtlCol="0">
                <a:spAutoFit/>
              </a:bodyPr>
              <a:lstStyle/>
              <a:p>
                <a:pPr algn="ctr"/>
                <a:r>
                  <a:rPr lang="en-US" sz="700" b="1" dirty="0">
                    <a:solidFill>
                      <a:srgbClr val="E6E7E9"/>
                    </a:solidFill>
                    <a:latin typeface="Tw Cen MT" panose="020B0602020104020603" pitchFamily="34" charset="0"/>
                  </a:rPr>
                  <a:t>Give Some Brief Point To Explain This</a:t>
                </a:r>
                <a:endParaRPr lang="en-US" sz="700" b="1" dirty="0">
                  <a:solidFill>
                    <a:srgbClr val="E6E7E9"/>
                  </a:solidFill>
                  <a:latin typeface="Tw Cen MT" panose="020B0602020104020603" pitchFamily="34" charset="0"/>
                </a:endParaRPr>
              </a:p>
            </p:txBody>
          </p:sp>
        </p:gr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40"/>
                                        </p:tgtEl>
                                        <p:attrNameLst>
                                          <p:attrName>style.visibility</p:attrName>
                                        </p:attrNameLst>
                                      </p:cBhvr>
                                      <p:to>
                                        <p:strVal val="visible"/>
                                      </p:to>
                                    </p:set>
                                    <p:anim calcmode="lin" valueType="num">
                                      <p:cBhvr>
                                        <p:cTn id="13" dur="500" fill="hold"/>
                                        <p:tgtEl>
                                          <p:spTgt spid="40"/>
                                        </p:tgtEl>
                                        <p:attrNameLst>
                                          <p:attrName>ppt_w</p:attrName>
                                        </p:attrNameLst>
                                      </p:cBhvr>
                                      <p:tavLst>
                                        <p:tav tm="0">
                                          <p:val>
                                            <p:fltVal val="0"/>
                                          </p:val>
                                        </p:tav>
                                        <p:tav tm="100000">
                                          <p:val>
                                            <p:strVal val="#ppt_w"/>
                                          </p:val>
                                        </p:tav>
                                      </p:tavLst>
                                    </p:anim>
                                    <p:anim calcmode="lin" valueType="num">
                                      <p:cBhvr>
                                        <p:cTn id="14" dur="500" fill="hold"/>
                                        <p:tgtEl>
                                          <p:spTgt spid="40"/>
                                        </p:tgtEl>
                                        <p:attrNameLst>
                                          <p:attrName>ppt_h</p:attrName>
                                        </p:attrNameLst>
                                      </p:cBhvr>
                                      <p:tavLst>
                                        <p:tav tm="0">
                                          <p:val>
                                            <p:fltVal val="0"/>
                                          </p:val>
                                        </p:tav>
                                        <p:tav tm="100000">
                                          <p:val>
                                            <p:strVal val="#ppt_h"/>
                                          </p:val>
                                        </p:tav>
                                      </p:tavLst>
                                    </p:anim>
                                    <p:animEffect transition="in" filter="fade">
                                      <p:cBhvr>
                                        <p:cTn id="15" dur="500"/>
                                        <p:tgtEl>
                                          <p:spTgt spid="40"/>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 calcmode="lin" valueType="num">
                                      <p:cBhvr>
                                        <p:cTn id="19" dur="500" fill="hold"/>
                                        <p:tgtEl>
                                          <p:spTgt spid="41"/>
                                        </p:tgtEl>
                                        <p:attrNameLst>
                                          <p:attrName>ppt_w</p:attrName>
                                        </p:attrNameLst>
                                      </p:cBhvr>
                                      <p:tavLst>
                                        <p:tav tm="0">
                                          <p:val>
                                            <p:fltVal val="0"/>
                                          </p:val>
                                        </p:tav>
                                        <p:tav tm="100000">
                                          <p:val>
                                            <p:strVal val="#ppt_w"/>
                                          </p:val>
                                        </p:tav>
                                      </p:tavLst>
                                    </p:anim>
                                    <p:anim calcmode="lin" valueType="num">
                                      <p:cBhvr>
                                        <p:cTn id="20" dur="500" fill="hold"/>
                                        <p:tgtEl>
                                          <p:spTgt spid="41"/>
                                        </p:tgtEl>
                                        <p:attrNameLst>
                                          <p:attrName>ppt_h</p:attrName>
                                        </p:attrNameLst>
                                      </p:cBhvr>
                                      <p:tavLst>
                                        <p:tav tm="0">
                                          <p:val>
                                            <p:fltVal val="0"/>
                                          </p:val>
                                        </p:tav>
                                        <p:tav tm="100000">
                                          <p:val>
                                            <p:strVal val="#ppt_h"/>
                                          </p:val>
                                        </p:tav>
                                      </p:tavLst>
                                    </p:anim>
                                    <p:animEffect transition="in" filter="fade">
                                      <p:cBhvr>
                                        <p:cTn id="21" dur="500"/>
                                        <p:tgtEl>
                                          <p:spTgt spid="41"/>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42"/>
                                        </p:tgtEl>
                                        <p:attrNameLst>
                                          <p:attrName>style.visibility</p:attrName>
                                        </p:attrNameLst>
                                      </p:cBhvr>
                                      <p:to>
                                        <p:strVal val="visible"/>
                                      </p:to>
                                    </p:set>
                                    <p:anim calcmode="lin" valueType="num">
                                      <p:cBhvr>
                                        <p:cTn id="25" dur="500" fill="hold"/>
                                        <p:tgtEl>
                                          <p:spTgt spid="42"/>
                                        </p:tgtEl>
                                        <p:attrNameLst>
                                          <p:attrName>ppt_w</p:attrName>
                                        </p:attrNameLst>
                                      </p:cBhvr>
                                      <p:tavLst>
                                        <p:tav tm="0">
                                          <p:val>
                                            <p:fltVal val="0"/>
                                          </p:val>
                                        </p:tav>
                                        <p:tav tm="100000">
                                          <p:val>
                                            <p:strVal val="#ppt_w"/>
                                          </p:val>
                                        </p:tav>
                                      </p:tavLst>
                                    </p:anim>
                                    <p:anim calcmode="lin" valueType="num">
                                      <p:cBhvr>
                                        <p:cTn id="26" dur="500" fill="hold"/>
                                        <p:tgtEl>
                                          <p:spTgt spid="42"/>
                                        </p:tgtEl>
                                        <p:attrNameLst>
                                          <p:attrName>ppt_h</p:attrName>
                                        </p:attrNameLst>
                                      </p:cBhvr>
                                      <p:tavLst>
                                        <p:tav tm="0">
                                          <p:val>
                                            <p:fltVal val="0"/>
                                          </p:val>
                                        </p:tav>
                                        <p:tav tm="100000">
                                          <p:val>
                                            <p:strVal val="#ppt_h"/>
                                          </p:val>
                                        </p:tav>
                                      </p:tavLst>
                                    </p:anim>
                                    <p:animEffect transition="in" filter="fade">
                                      <p:cBhvr>
                                        <p:cTn id="27" dur="500"/>
                                        <p:tgtEl>
                                          <p:spTgt spid="42"/>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p:cTn id="31" dur="500" fill="hold"/>
                                        <p:tgtEl>
                                          <p:spTgt spid="43"/>
                                        </p:tgtEl>
                                        <p:attrNameLst>
                                          <p:attrName>ppt_w</p:attrName>
                                        </p:attrNameLst>
                                      </p:cBhvr>
                                      <p:tavLst>
                                        <p:tav tm="0">
                                          <p:val>
                                            <p:fltVal val="0"/>
                                          </p:val>
                                        </p:tav>
                                        <p:tav tm="100000">
                                          <p:val>
                                            <p:strVal val="#ppt_w"/>
                                          </p:val>
                                        </p:tav>
                                      </p:tavLst>
                                    </p:anim>
                                    <p:anim calcmode="lin" valueType="num">
                                      <p:cBhvr>
                                        <p:cTn id="32" dur="500" fill="hold"/>
                                        <p:tgtEl>
                                          <p:spTgt spid="43"/>
                                        </p:tgtEl>
                                        <p:attrNameLst>
                                          <p:attrName>ppt_h</p:attrName>
                                        </p:attrNameLst>
                                      </p:cBhvr>
                                      <p:tavLst>
                                        <p:tav tm="0">
                                          <p:val>
                                            <p:fltVal val="0"/>
                                          </p:val>
                                        </p:tav>
                                        <p:tav tm="100000">
                                          <p:val>
                                            <p:strVal val="#ppt_h"/>
                                          </p:val>
                                        </p:tav>
                                      </p:tavLst>
                                    </p:anim>
                                    <p:animEffect transition="in" filter="fade">
                                      <p:cBhvr>
                                        <p:cTn id="3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p:cNvGrpSpPr/>
          <p:nvPr/>
        </p:nvGrpSpPr>
        <p:grpSpPr>
          <a:xfrm>
            <a:off x="8985148" y="2182683"/>
            <a:ext cx="1805441" cy="1894017"/>
            <a:chOff x="8985148" y="2182683"/>
            <a:chExt cx="1805441" cy="1894017"/>
          </a:xfrm>
        </p:grpSpPr>
        <p:sp>
          <p:nvSpPr>
            <p:cNvPr id="23" name="Rectangle: Top Corners Rounded 22"/>
            <p:cNvSpPr/>
            <p:nvPr/>
          </p:nvSpPr>
          <p:spPr>
            <a:xfrm>
              <a:off x="9092078" y="2209800"/>
              <a:ext cx="1591582" cy="1866900"/>
            </a:xfrm>
            <a:prstGeom prst="round2SameRect">
              <a:avLst>
                <a:gd name="adj1" fmla="val 12063"/>
                <a:gd name="adj2" fmla="val 0"/>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9440652" y="2563851"/>
              <a:ext cx="894432" cy="1015663"/>
            </a:xfrm>
            <a:prstGeom prst="rect">
              <a:avLst/>
            </a:prstGeom>
            <a:noFill/>
          </p:spPr>
          <p:txBody>
            <a:bodyPr wrap="square" rtlCol="0">
              <a:spAutoFit/>
            </a:bodyPr>
            <a:lstStyle/>
            <a:p>
              <a:pPr algn="ctr"/>
              <a:r>
                <a:rPr lang="en-US" sz="6000" b="1" dirty="0">
                  <a:solidFill>
                    <a:srgbClr val="E6E7E9"/>
                  </a:solidFill>
                  <a:latin typeface="Tw Cen MT" panose="020B0602020104020603" pitchFamily="34" charset="0"/>
                </a:rPr>
                <a:t>4</a:t>
              </a:r>
              <a:endParaRPr lang="en-US" sz="6000" b="1" dirty="0">
                <a:solidFill>
                  <a:srgbClr val="E6E7E9"/>
                </a:solidFill>
                <a:latin typeface="Tw Cen MT" panose="020B0602020104020603" pitchFamily="34" charset="0"/>
              </a:endParaRPr>
            </a:p>
          </p:txBody>
        </p:sp>
        <p:sp>
          <p:nvSpPr>
            <p:cNvPr id="26" name="TextBox 25"/>
            <p:cNvSpPr txBox="1"/>
            <p:nvPr/>
          </p:nvSpPr>
          <p:spPr>
            <a:xfrm>
              <a:off x="8985148" y="2182683"/>
              <a:ext cx="1805441" cy="646331"/>
            </a:xfrm>
            <a:prstGeom prst="rect">
              <a:avLst/>
            </a:prstGeom>
            <a:noFill/>
          </p:spPr>
          <p:txBody>
            <a:bodyPr wrap="square" rtlCol="0">
              <a:spAutoFit/>
            </a:bodyPr>
            <a:lstStyle/>
            <a:p>
              <a:pPr algn="ctr"/>
              <a:r>
                <a:rPr lang="en-US" sz="3600" b="1" dirty="0">
                  <a:solidFill>
                    <a:srgbClr val="E6E7E9"/>
                  </a:solidFill>
                  <a:latin typeface="Tw Cen MT" panose="020B0602020104020603" pitchFamily="34" charset="0"/>
                </a:rPr>
                <a:t>PLAN</a:t>
              </a:r>
              <a:endParaRPr lang="en-US" sz="3600" b="1" dirty="0">
                <a:solidFill>
                  <a:srgbClr val="E6E7E9"/>
                </a:solidFill>
                <a:latin typeface="Tw Cen MT" panose="020B0602020104020603" pitchFamily="34" charset="0"/>
              </a:endParaRPr>
            </a:p>
          </p:txBody>
        </p:sp>
      </p:grpSp>
      <p:grpSp>
        <p:nvGrpSpPr>
          <p:cNvPr id="58" name="Group 57"/>
          <p:cNvGrpSpPr/>
          <p:nvPr/>
        </p:nvGrpSpPr>
        <p:grpSpPr>
          <a:xfrm>
            <a:off x="6381342" y="2182683"/>
            <a:ext cx="1805441" cy="1894017"/>
            <a:chOff x="6381342" y="2182683"/>
            <a:chExt cx="1805441" cy="1894017"/>
          </a:xfrm>
        </p:grpSpPr>
        <p:sp>
          <p:nvSpPr>
            <p:cNvPr id="19" name="Rectangle: Top Corners Rounded 18"/>
            <p:cNvSpPr/>
            <p:nvPr/>
          </p:nvSpPr>
          <p:spPr>
            <a:xfrm>
              <a:off x="6488272" y="2209800"/>
              <a:ext cx="1591582" cy="1866900"/>
            </a:xfrm>
            <a:prstGeom prst="round2SameRect">
              <a:avLst>
                <a:gd name="adj1" fmla="val 12063"/>
                <a:gd name="adj2" fmla="val 0"/>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6381342" y="2182683"/>
              <a:ext cx="1805441" cy="646331"/>
            </a:xfrm>
            <a:prstGeom prst="rect">
              <a:avLst/>
            </a:prstGeom>
            <a:noFill/>
          </p:spPr>
          <p:txBody>
            <a:bodyPr wrap="square" rtlCol="0">
              <a:spAutoFit/>
            </a:bodyPr>
            <a:lstStyle/>
            <a:p>
              <a:pPr algn="ctr"/>
              <a:r>
                <a:rPr lang="en-US" sz="3600" b="1" dirty="0">
                  <a:solidFill>
                    <a:srgbClr val="E6E7E9"/>
                  </a:solidFill>
                  <a:latin typeface="Tw Cen MT" panose="020B0602020104020603" pitchFamily="34" charset="0"/>
                </a:rPr>
                <a:t>PLAN</a:t>
              </a:r>
              <a:endParaRPr lang="en-US" sz="3600" b="1" dirty="0">
                <a:solidFill>
                  <a:srgbClr val="E6E7E9"/>
                </a:solidFill>
                <a:latin typeface="Tw Cen MT" panose="020B0602020104020603" pitchFamily="34" charset="0"/>
              </a:endParaRPr>
            </a:p>
          </p:txBody>
        </p:sp>
        <p:sp>
          <p:nvSpPr>
            <p:cNvPr id="27" name="TextBox 26"/>
            <p:cNvSpPr txBox="1"/>
            <p:nvPr/>
          </p:nvSpPr>
          <p:spPr>
            <a:xfrm>
              <a:off x="6836846" y="2563851"/>
              <a:ext cx="894432" cy="1015663"/>
            </a:xfrm>
            <a:prstGeom prst="rect">
              <a:avLst/>
            </a:prstGeom>
            <a:noFill/>
          </p:spPr>
          <p:txBody>
            <a:bodyPr wrap="square" rtlCol="0">
              <a:spAutoFit/>
            </a:bodyPr>
            <a:lstStyle/>
            <a:p>
              <a:pPr algn="ctr"/>
              <a:r>
                <a:rPr lang="en-US" sz="6000" b="1" dirty="0">
                  <a:solidFill>
                    <a:srgbClr val="E6E7E9"/>
                  </a:solidFill>
                  <a:latin typeface="Tw Cen MT" panose="020B0602020104020603" pitchFamily="34" charset="0"/>
                </a:rPr>
                <a:t>3</a:t>
              </a:r>
              <a:endParaRPr lang="en-US" sz="6000" b="1" dirty="0">
                <a:solidFill>
                  <a:srgbClr val="E6E7E9"/>
                </a:solidFill>
                <a:latin typeface="Tw Cen MT" panose="020B0602020104020603" pitchFamily="34" charset="0"/>
              </a:endParaRPr>
            </a:p>
          </p:txBody>
        </p:sp>
      </p:grpSp>
      <p:grpSp>
        <p:nvGrpSpPr>
          <p:cNvPr id="57" name="Group 56"/>
          <p:cNvGrpSpPr/>
          <p:nvPr/>
        </p:nvGrpSpPr>
        <p:grpSpPr>
          <a:xfrm>
            <a:off x="3884465" y="2182683"/>
            <a:ext cx="1805441" cy="1894017"/>
            <a:chOff x="3884465" y="2182683"/>
            <a:chExt cx="1805441" cy="1894017"/>
          </a:xfrm>
        </p:grpSpPr>
        <p:sp>
          <p:nvSpPr>
            <p:cNvPr id="15" name="Rectangle: Top Corners Rounded 14"/>
            <p:cNvSpPr/>
            <p:nvPr/>
          </p:nvSpPr>
          <p:spPr>
            <a:xfrm>
              <a:off x="3991395" y="2209800"/>
              <a:ext cx="1591582" cy="1866900"/>
            </a:xfrm>
            <a:prstGeom prst="round2SameRect">
              <a:avLst>
                <a:gd name="adj1" fmla="val 12063"/>
                <a:gd name="adj2" fmla="val 0"/>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3884465" y="2182683"/>
              <a:ext cx="1805441" cy="646331"/>
            </a:xfrm>
            <a:prstGeom prst="rect">
              <a:avLst/>
            </a:prstGeom>
            <a:noFill/>
          </p:spPr>
          <p:txBody>
            <a:bodyPr wrap="square" rtlCol="0">
              <a:spAutoFit/>
            </a:bodyPr>
            <a:lstStyle/>
            <a:p>
              <a:pPr algn="ctr"/>
              <a:r>
                <a:rPr lang="en-US" sz="3600" b="1" dirty="0">
                  <a:solidFill>
                    <a:srgbClr val="E6E7E9"/>
                  </a:solidFill>
                  <a:latin typeface="Tw Cen MT" panose="020B0602020104020603" pitchFamily="34" charset="0"/>
                </a:rPr>
                <a:t>PLAN</a:t>
              </a:r>
              <a:endParaRPr lang="en-US" sz="3600" b="1" dirty="0">
                <a:solidFill>
                  <a:srgbClr val="E6E7E9"/>
                </a:solidFill>
                <a:latin typeface="Tw Cen MT" panose="020B0602020104020603" pitchFamily="34" charset="0"/>
              </a:endParaRPr>
            </a:p>
          </p:txBody>
        </p:sp>
        <p:sp>
          <p:nvSpPr>
            <p:cNvPr id="28" name="TextBox 27"/>
            <p:cNvSpPr txBox="1"/>
            <p:nvPr/>
          </p:nvSpPr>
          <p:spPr>
            <a:xfrm>
              <a:off x="4339969" y="2563851"/>
              <a:ext cx="894432" cy="1015663"/>
            </a:xfrm>
            <a:prstGeom prst="rect">
              <a:avLst/>
            </a:prstGeom>
            <a:noFill/>
          </p:spPr>
          <p:txBody>
            <a:bodyPr wrap="square" rtlCol="0">
              <a:spAutoFit/>
            </a:bodyPr>
            <a:lstStyle/>
            <a:p>
              <a:pPr algn="ctr"/>
              <a:r>
                <a:rPr lang="en-US" sz="6000" b="1" dirty="0">
                  <a:solidFill>
                    <a:srgbClr val="E6E7E9"/>
                  </a:solidFill>
                  <a:latin typeface="Tw Cen MT" panose="020B0602020104020603" pitchFamily="34" charset="0"/>
                </a:rPr>
                <a:t>2</a:t>
              </a:r>
              <a:endParaRPr lang="en-US" sz="6000" b="1" dirty="0">
                <a:solidFill>
                  <a:srgbClr val="E6E7E9"/>
                </a:solidFill>
                <a:latin typeface="Tw Cen MT" panose="020B0602020104020603" pitchFamily="34" charset="0"/>
              </a:endParaRPr>
            </a:p>
          </p:txBody>
        </p:sp>
      </p:grpSp>
      <p:grpSp>
        <p:nvGrpSpPr>
          <p:cNvPr id="54" name="Group 53"/>
          <p:cNvGrpSpPr/>
          <p:nvPr/>
        </p:nvGrpSpPr>
        <p:grpSpPr>
          <a:xfrm>
            <a:off x="1387588" y="2182683"/>
            <a:ext cx="1805441" cy="1894017"/>
            <a:chOff x="1387588" y="2182683"/>
            <a:chExt cx="1805441" cy="1894017"/>
          </a:xfrm>
        </p:grpSpPr>
        <p:sp>
          <p:nvSpPr>
            <p:cNvPr id="12" name="Rectangle: Top Corners Rounded 11"/>
            <p:cNvSpPr/>
            <p:nvPr/>
          </p:nvSpPr>
          <p:spPr>
            <a:xfrm>
              <a:off x="1494518" y="2209800"/>
              <a:ext cx="1591582" cy="1866900"/>
            </a:xfrm>
            <a:prstGeom prst="round2SameRect">
              <a:avLst>
                <a:gd name="adj1" fmla="val 12063"/>
                <a:gd name="adj2" fmla="val 0"/>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387588" y="2182683"/>
              <a:ext cx="1805441" cy="646331"/>
            </a:xfrm>
            <a:prstGeom prst="rect">
              <a:avLst/>
            </a:prstGeom>
            <a:noFill/>
          </p:spPr>
          <p:txBody>
            <a:bodyPr wrap="square" rtlCol="0">
              <a:spAutoFit/>
            </a:bodyPr>
            <a:lstStyle/>
            <a:p>
              <a:pPr algn="ctr"/>
              <a:r>
                <a:rPr lang="en-US" sz="3600" b="1" dirty="0">
                  <a:solidFill>
                    <a:srgbClr val="E6E7E9"/>
                  </a:solidFill>
                  <a:latin typeface="Tw Cen MT" panose="020B0602020104020603" pitchFamily="34" charset="0"/>
                </a:rPr>
                <a:t>PLAN</a:t>
              </a:r>
              <a:endParaRPr lang="en-US" sz="3600" b="1" dirty="0">
                <a:solidFill>
                  <a:srgbClr val="E6E7E9"/>
                </a:solidFill>
                <a:latin typeface="Tw Cen MT" panose="020B0602020104020603" pitchFamily="34" charset="0"/>
              </a:endParaRPr>
            </a:p>
          </p:txBody>
        </p:sp>
        <p:sp>
          <p:nvSpPr>
            <p:cNvPr id="29" name="TextBox 28"/>
            <p:cNvSpPr txBox="1"/>
            <p:nvPr/>
          </p:nvSpPr>
          <p:spPr>
            <a:xfrm>
              <a:off x="1843092" y="2563851"/>
              <a:ext cx="894432" cy="1015663"/>
            </a:xfrm>
            <a:prstGeom prst="rect">
              <a:avLst/>
            </a:prstGeom>
            <a:noFill/>
          </p:spPr>
          <p:txBody>
            <a:bodyPr wrap="square" rtlCol="0">
              <a:spAutoFit/>
            </a:bodyPr>
            <a:lstStyle/>
            <a:p>
              <a:pPr algn="ctr"/>
              <a:r>
                <a:rPr lang="en-US" sz="6000" b="1" dirty="0">
                  <a:solidFill>
                    <a:srgbClr val="E6E7E9"/>
                  </a:solidFill>
                  <a:latin typeface="Tw Cen MT" panose="020B0602020104020603" pitchFamily="34" charset="0"/>
                </a:rPr>
                <a:t>1</a:t>
              </a:r>
              <a:endParaRPr lang="en-US" sz="6000" b="1" dirty="0">
                <a:solidFill>
                  <a:srgbClr val="E6E7E9"/>
                </a:solidFill>
                <a:latin typeface="Tw Cen MT" panose="020B0602020104020603" pitchFamily="34" charset="0"/>
              </a:endParaRPr>
            </a:p>
          </p:txBody>
        </p:sp>
      </p:grpSp>
      <p:sp>
        <p:nvSpPr>
          <p:cNvPr id="4" name="TextBox 3"/>
          <p:cNvSpPr txBox="1"/>
          <p:nvPr/>
        </p:nvSpPr>
        <p:spPr>
          <a:xfrm>
            <a:off x="2456543" y="131812"/>
            <a:ext cx="7278915" cy="707886"/>
          </a:xfrm>
          <a:prstGeom prst="rect">
            <a:avLst/>
          </a:prstGeom>
          <a:noFill/>
          <a:ln>
            <a:noFill/>
          </a:ln>
        </p:spPr>
        <p:txBody>
          <a:bodyPr wrap="square" rtlCol="0">
            <a:spAutoFit/>
          </a:bodyPr>
          <a:lstStyle/>
          <a:p>
            <a:pPr algn="ctr"/>
            <a:r>
              <a:rPr lang="en-US" sz="4000" dirty="0">
                <a:solidFill>
                  <a:schemeClr val="bg1">
                    <a:lumMod val="65000"/>
                  </a:schemeClr>
                </a:solidFill>
                <a:latin typeface="Tw Cen MT" panose="020B0602020104020603" pitchFamily="34" charset="0"/>
              </a:rPr>
              <a:t>I N F O G R A P H I C</a:t>
            </a:r>
            <a:endParaRPr lang="en-US" sz="4000" dirty="0">
              <a:solidFill>
                <a:schemeClr val="bg1">
                  <a:lumMod val="65000"/>
                </a:schemeClr>
              </a:solidFill>
              <a:latin typeface="Tw Cen MT" panose="020B0602020104020603" pitchFamily="34" charset="0"/>
            </a:endParaRPr>
          </a:p>
        </p:txBody>
      </p:sp>
      <p:grpSp>
        <p:nvGrpSpPr>
          <p:cNvPr id="5" name="Group 4"/>
          <p:cNvGrpSpPr/>
          <p:nvPr/>
        </p:nvGrpSpPr>
        <p:grpSpPr>
          <a:xfrm>
            <a:off x="5378756" y="878988"/>
            <a:ext cx="1434489" cy="190500"/>
            <a:chOff x="4679586" y="878988"/>
            <a:chExt cx="1434489" cy="190500"/>
          </a:xfrm>
        </p:grpSpPr>
        <p:sp>
          <p:nvSpPr>
            <p:cNvPr id="6" name="Oval 5"/>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Freeform: Shape 10"/>
          <p:cNvSpPr/>
          <p:nvPr/>
        </p:nvSpPr>
        <p:spPr>
          <a:xfrm flipV="1">
            <a:off x="1494518" y="3143250"/>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flipV="1">
            <a:off x="3991395" y="3143250"/>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p:cNvSpPr/>
          <p:nvPr/>
        </p:nvSpPr>
        <p:spPr>
          <a:xfrm flipV="1">
            <a:off x="6488272" y="3143250"/>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p:cNvSpPr/>
          <p:nvPr/>
        </p:nvSpPr>
        <p:spPr>
          <a:xfrm flipV="1">
            <a:off x="9092078" y="3143250"/>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31756" y="4905623"/>
            <a:ext cx="905768" cy="905768"/>
          </a:xfrm>
          <a:prstGeom prst="rect">
            <a:avLst/>
          </a:prstGeom>
        </p:spPr>
      </p:pic>
      <p:pic>
        <p:nvPicPr>
          <p:cNvPr id="40" name="Picture 3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9969" y="4914675"/>
            <a:ext cx="900162" cy="900162"/>
          </a:xfrm>
          <a:prstGeom prst="rect">
            <a:avLst/>
          </a:prstGeom>
        </p:spPr>
      </p:pic>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1177" y="4914675"/>
            <a:ext cx="905770" cy="905768"/>
          </a:xfrm>
          <a:prstGeom prst="rect">
            <a:avLst/>
          </a:prstGeom>
        </p:spPr>
      </p:pic>
      <p:pic>
        <p:nvPicPr>
          <p:cNvPr id="44" name="Picture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1808" y="4879271"/>
            <a:ext cx="932120" cy="932120"/>
          </a:xfrm>
          <a:prstGeom prst="rect">
            <a:avLst/>
          </a:prstGeom>
        </p:spPr>
      </p:pic>
      <p:grpSp>
        <p:nvGrpSpPr>
          <p:cNvPr id="55" name="Group 54"/>
          <p:cNvGrpSpPr/>
          <p:nvPr/>
        </p:nvGrpSpPr>
        <p:grpSpPr>
          <a:xfrm>
            <a:off x="1488849" y="3837442"/>
            <a:ext cx="1591582" cy="832605"/>
            <a:chOff x="1488849" y="3837442"/>
            <a:chExt cx="1591582" cy="832605"/>
          </a:xfrm>
        </p:grpSpPr>
        <p:sp>
          <p:nvSpPr>
            <p:cNvPr id="46" name="TextBox 45"/>
            <p:cNvSpPr txBox="1"/>
            <p:nvPr/>
          </p:nvSpPr>
          <p:spPr>
            <a:xfrm>
              <a:off x="1488849" y="3837442"/>
              <a:ext cx="1591582" cy="369332"/>
            </a:xfrm>
            <a:prstGeom prst="rect">
              <a:avLst/>
            </a:prstGeom>
            <a:noFill/>
          </p:spPr>
          <p:txBody>
            <a:bodyPr wrap="square" rtlCol="0">
              <a:spAutoFit/>
            </a:bodyPr>
            <a:lstStyle/>
            <a:p>
              <a:pPr algn="ctr"/>
              <a:r>
                <a:rPr lang="en-US" b="1" dirty="0">
                  <a:solidFill>
                    <a:srgbClr val="EF3078"/>
                  </a:solidFill>
                  <a:latin typeface="Tw Cen MT" panose="020B0602020104020603" pitchFamily="34" charset="0"/>
                </a:rPr>
                <a:t>HEADING</a:t>
              </a:r>
              <a:endParaRPr lang="en-US" b="1" dirty="0">
                <a:solidFill>
                  <a:srgbClr val="EF3078"/>
                </a:solidFill>
                <a:latin typeface="Tw Cen MT" panose="020B0602020104020603" pitchFamily="34" charset="0"/>
              </a:endParaRPr>
            </a:p>
          </p:txBody>
        </p:sp>
        <p:sp>
          <p:nvSpPr>
            <p:cNvPr id="47" name="TextBox 46"/>
            <p:cNvSpPr txBox="1"/>
            <p:nvPr/>
          </p:nvSpPr>
          <p:spPr>
            <a:xfrm>
              <a:off x="1488849" y="4146827"/>
              <a:ext cx="1591582" cy="523220"/>
            </a:xfrm>
            <a:prstGeom prst="rect">
              <a:avLst/>
            </a:prstGeom>
            <a:noFill/>
          </p:spPr>
          <p:txBody>
            <a:bodyPr wrap="square" rtlCol="0">
              <a:spAutoFit/>
            </a:bodyPr>
            <a:lstStyle/>
            <a:p>
              <a:pPr algn="ctr"/>
              <a:r>
                <a:rPr lang="en-US" sz="1400" b="1" dirty="0">
                  <a:solidFill>
                    <a:srgbClr val="A6A6A6"/>
                  </a:solidFill>
                  <a:latin typeface="Tw Cen MT" panose="020B0602020104020603" pitchFamily="34" charset="0"/>
                </a:rPr>
                <a:t>Here Add Some Own Text of Yours</a:t>
              </a:r>
              <a:endParaRPr lang="en-US" sz="1400" b="1" dirty="0">
                <a:solidFill>
                  <a:srgbClr val="A6A6A6"/>
                </a:solidFill>
                <a:latin typeface="Tw Cen MT" panose="020B0602020104020603" pitchFamily="34" charset="0"/>
              </a:endParaRPr>
            </a:p>
          </p:txBody>
        </p:sp>
      </p:grpSp>
      <p:grpSp>
        <p:nvGrpSpPr>
          <p:cNvPr id="56" name="Group 55"/>
          <p:cNvGrpSpPr/>
          <p:nvPr/>
        </p:nvGrpSpPr>
        <p:grpSpPr>
          <a:xfrm>
            <a:off x="3977674" y="3837442"/>
            <a:ext cx="1591582" cy="832605"/>
            <a:chOff x="3977674" y="3837442"/>
            <a:chExt cx="1591582" cy="832605"/>
          </a:xfrm>
        </p:grpSpPr>
        <p:sp>
          <p:nvSpPr>
            <p:cNvPr id="48" name="TextBox 47"/>
            <p:cNvSpPr txBox="1"/>
            <p:nvPr/>
          </p:nvSpPr>
          <p:spPr>
            <a:xfrm>
              <a:off x="3977674" y="3837442"/>
              <a:ext cx="1591582" cy="369332"/>
            </a:xfrm>
            <a:prstGeom prst="rect">
              <a:avLst/>
            </a:prstGeom>
            <a:noFill/>
          </p:spPr>
          <p:txBody>
            <a:bodyPr wrap="square" rtlCol="0">
              <a:spAutoFit/>
            </a:bodyPr>
            <a:lstStyle/>
            <a:p>
              <a:pPr algn="ctr"/>
              <a:r>
                <a:rPr lang="en-US" b="1" dirty="0">
                  <a:solidFill>
                    <a:srgbClr val="03A1A4"/>
                  </a:solidFill>
                  <a:latin typeface="Tw Cen MT" panose="020B0602020104020603" pitchFamily="34" charset="0"/>
                </a:rPr>
                <a:t>HEADING</a:t>
              </a:r>
              <a:endParaRPr lang="en-US" b="1" dirty="0">
                <a:solidFill>
                  <a:srgbClr val="03A1A4"/>
                </a:solidFill>
                <a:latin typeface="Tw Cen MT" panose="020B0602020104020603" pitchFamily="34" charset="0"/>
              </a:endParaRPr>
            </a:p>
          </p:txBody>
        </p:sp>
        <p:sp>
          <p:nvSpPr>
            <p:cNvPr id="49" name="TextBox 48"/>
            <p:cNvSpPr txBox="1"/>
            <p:nvPr/>
          </p:nvSpPr>
          <p:spPr>
            <a:xfrm>
              <a:off x="3977674" y="4146827"/>
              <a:ext cx="1591582" cy="523220"/>
            </a:xfrm>
            <a:prstGeom prst="rect">
              <a:avLst/>
            </a:prstGeom>
            <a:noFill/>
          </p:spPr>
          <p:txBody>
            <a:bodyPr wrap="square" rtlCol="0">
              <a:spAutoFit/>
            </a:bodyPr>
            <a:lstStyle/>
            <a:p>
              <a:pPr algn="ctr"/>
              <a:r>
                <a:rPr lang="en-US" sz="1400" b="1" dirty="0">
                  <a:solidFill>
                    <a:srgbClr val="A6A6A6"/>
                  </a:solidFill>
                  <a:latin typeface="Tw Cen MT" panose="020B0602020104020603" pitchFamily="34" charset="0"/>
                </a:rPr>
                <a:t>Here Add Some Own Text of Yours</a:t>
              </a:r>
              <a:endParaRPr lang="en-US" sz="1400" b="1" dirty="0">
                <a:solidFill>
                  <a:srgbClr val="A6A6A6"/>
                </a:solidFill>
                <a:latin typeface="Tw Cen MT" panose="020B0602020104020603" pitchFamily="34" charset="0"/>
              </a:endParaRPr>
            </a:p>
          </p:txBody>
        </p:sp>
      </p:grpSp>
      <p:grpSp>
        <p:nvGrpSpPr>
          <p:cNvPr id="59" name="Group 58"/>
          <p:cNvGrpSpPr/>
          <p:nvPr/>
        </p:nvGrpSpPr>
        <p:grpSpPr>
          <a:xfrm>
            <a:off x="6488272" y="3837442"/>
            <a:ext cx="1591582" cy="832605"/>
            <a:chOff x="6488272" y="3837442"/>
            <a:chExt cx="1591582" cy="832605"/>
          </a:xfrm>
        </p:grpSpPr>
        <p:sp>
          <p:nvSpPr>
            <p:cNvPr id="50" name="TextBox 49"/>
            <p:cNvSpPr txBox="1"/>
            <p:nvPr/>
          </p:nvSpPr>
          <p:spPr>
            <a:xfrm>
              <a:off x="6488272" y="3837442"/>
              <a:ext cx="1591582" cy="369332"/>
            </a:xfrm>
            <a:prstGeom prst="rect">
              <a:avLst/>
            </a:prstGeom>
            <a:noFill/>
          </p:spPr>
          <p:txBody>
            <a:bodyPr wrap="square" rtlCol="0">
              <a:spAutoFit/>
            </a:bodyPr>
            <a:lstStyle/>
            <a:p>
              <a:pPr algn="ctr"/>
              <a:r>
                <a:rPr lang="en-US" b="1" dirty="0">
                  <a:solidFill>
                    <a:srgbClr val="EE9524"/>
                  </a:solidFill>
                  <a:latin typeface="Tw Cen MT" panose="020B0602020104020603" pitchFamily="34" charset="0"/>
                </a:rPr>
                <a:t>HEADING</a:t>
              </a:r>
              <a:endParaRPr lang="en-US" b="1" dirty="0">
                <a:solidFill>
                  <a:srgbClr val="EE9524"/>
                </a:solidFill>
                <a:latin typeface="Tw Cen MT" panose="020B0602020104020603" pitchFamily="34" charset="0"/>
              </a:endParaRPr>
            </a:p>
          </p:txBody>
        </p:sp>
        <p:sp>
          <p:nvSpPr>
            <p:cNvPr id="51" name="TextBox 50"/>
            <p:cNvSpPr txBox="1"/>
            <p:nvPr/>
          </p:nvSpPr>
          <p:spPr>
            <a:xfrm>
              <a:off x="6488272" y="4146827"/>
              <a:ext cx="1591582" cy="523220"/>
            </a:xfrm>
            <a:prstGeom prst="rect">
              <a:avLst/>
            </a:prstGeom>
            <a:noFill/>
          </p:spPr>
          <p:txBody>
            <a:bodyPr wrap="square" rtlCol="0">
              <a:spAutoFit/>
            </a:bodyPr>
            <a:lstStyle/>
            <a:p>
              <a:pPr algn="ctr"/>
              <a:r>
                <a:rPr lang="en-US" sz="1400" b="1" dirty="0">
                  <a:solidFill>
                    <a:srgbClr val="A6A6A6"/>
                  </a:solidFill>
                  <a:latin typeface="Tw Cen MT" panose="020B0602020104020603" pitchFamily="34" charset="0"/>
                </a:rPr>
                <a:t>Here Add Some Own Text of Yours</a:t>
              </a:r>
              <a:endParaRPr lang="en-US" sz="1400" b="1" dirty="0">
                <a:solidFill>
                  <a:srgbClr val="A6A6A6"/>
                </a:solidFill>
                <a:latin typeface="Tw Cen MT" panose="020B0602020104020603" pitchFamily="34" charset="0"/>
              </a:endParaRPr>
            </a:p>
          </p:txBody>
        </p:sp>
      </p:grpSp>
      <p:grpSp>
        <p:nvGrpSpPr>
          <p:cNvPr id="60" name="Group 59"/>
          <p:cNvGrpSpPr/>
          <p:nvPr/>
        </p:nvGrpSpPr>
        <p:grpSpPr>
          <a:xfrm>
            <a:off x="9087242" y="3837442"/>
            <a:ext cx="1591582" cy="832605"/>
            <a:chOff x="9087242" y="3837442"/>
            <a:chExt cx="1591582" cy="832605"/>
          </a:xfrm>
        </p:grpSpPr>
        <p:sp>
          <p:nvSpPr>
            <p:cNvPr id="52" name="TextBox 51"/>
            <p:cNvSpPr txBox="1"/>
            <p:nvPr/>
          </p:nvSpPr>
          <p:spPr>
            <a:xfrm>
              <a:off x="9087242" y="3837442"/>
              <a:ext cx="1591582" cy="369332"/>
            </a:xfrm>
            <a:prstGeom prst="rect">
              <a:avLst/>
            </a:prstGeom>
            <a:noFill/>
          </p:spPr>
          <p:txBody>
            <a:bodyPr wrap="square" rtlCol="0">
              <a:spAutoFit/>
            </a:bodyPr>
            <a:lstStyle/>
            <a:p>
              <a:pPr algn="ctr"/>
              <a:r>
                <a:rPr lang="en-US" b="1" dirty="0">
                  <a:solidFill>
                    <a:srgbClr val="1C7CBB"/>
                  </a:solidFill>
                  <a:latin typeface="Tw Cen MT" panose="020B0602020104020603" pitchFamily="34" charset="0"/>
                </a:rPr>
                <a:t>HEADING</a:t>
              </a:r>
              <a:endParaRPr lang="en-US" b="1" dirty="0">
                <a:solidFill>
                  <a:srgbClr val="1C7CBB"/>
                </a:solidFill>
                <a:latin typeface="Tw Cen MT" panose="020B0602020104020603" pitchFamily="34" charset="0"/>
              </a:endParaRPr>
            </a:p>
          </p:txBody>
        </p:sp>
        <p:sp>
          <p:nvSpPr>
            <p:cNvPr id="53" name="TextBox 52"/>
            <p:cNvSpPr txBox="1"/>
            <p:nvPr/>
          </p:nvSpPr>
          <p:spPr>
            <a:xfrm>
              <a:off x="9087242" y="4146827"/>
              <a:ext cx="1591582" cy="523220"/>
            </a:xfrm>
            <a:prstGeom prst="rect">
              <a:avLst/>
            </a:prstGeom>
            <a:noFill/>
          </p:spPr>
          <p:txBody>
            <a:bodyPr wrap="square" rtlCol="0">
              <a:spAutoFit/>
            </a:bodyPr>
            <a:lstStyle/>
            <a:p>
              <a:pPr algn="ctr"/>
              <a:r>
                <a:rPr lang="en-US" sz="1400" b="1" dirty="0">
                  <a:solidFill>
                    <a:srgbClr val="A6A6A6"/>
                  </a:solidFill>
                  <a:latin typeface="Tw Cen MT" panose="020B0602020104020603" pitchFamily="34" charset="0"/>
                </a:rPr>
                <a:t>Here Add Some Own Text of Yours</a:t>
              </a:r>
              <a:endParaRPr lang="en-US" sz="1400" b="1" dirty="0">
                <a:solidFill>
                  <a:srgbClr val="A6A6A6"/>
                </a:solidFill>
                <a:latin typeface="Tw Cen MT" panose="020B0602020104020603" pitchFamily="34" charset="0"/>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25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anim calcmode="lin" valueType="num">
                                      <p:cBhvr>
                                        <p:cTn id="14" dur="500" fill="hold"/>
                                        <p:tgtEl>
                                          <p:spTgt spid="54"/>
                                        </p:tgtEl>
                                        <p:attrNameLst>
                                          <p:attrName>ppt_x</p:attrName>
                                        </p:attrNameLst>
                                      </p:cBhvr>
                                      <p:tavLst>
                                        <p:tav tm="0">
                                          <p:val>
                                            <p:strVal val="#ppt_x"/>
                                          </p:val>
                                        </p:tav>
                                        <p:tav tm="100000">
                                          <p:val>
                                            <p:strVal val="#ppt_x"/>
                                          </p:val>
                                        </p:tav>
                                      </p:tavLst>
                                    </p:anim>
                                    <p:anim calcmode="lin" valueType="num">
                                      <p:cBhvr>
                                        <p:cTn id="15" dur="500" fill="hold"/>
                                        <p:tgtEl>
                                          <p:spTgt spid="54"/>
                                        </p:tgtEl>
                                        <p:attrNameLst>
                                          <p:attrName>ppt_y</p:attrName>
                                        </p:attrNameLst>
                                      </p:cBhvr>
                                      <p:tavLst>
                                        <p:tav tm="0">
                                          <p:val>
                                            <p:strVal val="#ppt_y+.1"/>
                                          </p:val>
                                        </p:tav>
                                        <p:tav tm="100000">
                                          <p:val>
                                            <p:strVal val="#ppt_y"/>
                                          </p:val>
                                        </p:tav>
                                      </p:tavLst>
                                    </p:anim>
                                  </p:childTnLst>
                                </p:cTn>
                              </p:par>
                            </p:childTnLst>
                          </p:cTn>
                        </p:par>
                        <p:par>
                          <p:cTn id="16" fill="hold">
                            <p:stCondLst>
                              <p:cond delay="1250"/>
                            </p:stCondLst>
                            <p:childTnLst>
                              <p:par>
                                <p:cTn id="17" presetID="53" presetClass="entr" presetSubtype="16" fill="hold" nodeType="afterEffect">
                                  <p:stCondLst>
                                    <p:cond delay="0"/>
                                  </p:stCondLst>
                                  <p:childTnLst>
                                    <p:set>
                                      <p:cBhvr>
                                        <p:cTn id="18" dur="1" fill="hold">
                                          <p:stCondLst>
                                            <p:cond delay="0"/>
                                          </p:stCondLst>
                                        </p:cTn>
                                        <p:tgtEl>
                                          <p:spTgt spid="55"/>
                                        </p:tgtEl>
                                        <p:attrNameLst>
                                          <p:attrName>style.visibility</p:attrName>
                                        </p:attrNameLst>
                                      </p:cBhvr>
                                      <p:to>
                                        <p:strVal val="visible"/>
                                      </p:to>
                                    </p:set>
                                    <p:anim calcmode="lin" valueType="num">
                                      <p:cBhvr>
                                        <p:cTn id="19" dur="500" fill="hold"/>
                                        <p:tgtEl>
                                          <p:spTgt spid="55"/>
                                        </p:tgtEl>
                                        <p:attrNameLst>
                                          <p:attrName>ppt_w</p:attrName>
                                        </p:attrNameLst>
                                      </p:cBhvr>
                                      <p:tavLst>
                                        <p:tav tm="0">
                                          <p:val>
                                            <p:fltVal val="0"/>
                                          </p:val>
                                        </p:tav>
                                        <p:tav tm="100000">
                                          <p:val>
                                            <p:strVal val="#ppt_w"/>
                                          </p:val>
                                        </p:tav>
                                      </p:tavLst>
                                    </p:anim>
                                    <p:anim calcmode="lin" valueType="num">
                                      <p:cBhvr>
                                        <p:cTn id="20" dur="500" fill="hold"/>
                                        <p:tgtEl>
                                          <p:spTgt spid="55"/>
                                        </p:tgtEl>
                                        <p:attrNameLst>
                                          <p:attrName>ppt_h</p:attrName>
                                        </p:attrNameLst>
                                      </p:cBhvr>
                                      <p:tavLst>
                                        <p:tav tm="0">
                                          <p:val>
                                            <p:fltVal val="0"/>
                                          </p:val>
                                        </p:tav>
                                        <p:tav tm="100000">
                                          <p:val>
                                            <p:strVal val="#ppt_h"/>
                                          </p:val>
                                        </p:tav>
                                      </p:tavLst>
                                    </p:anim>
                                    <p:animEffect transition="in" filter="fade">
                                      <p:cBhvr>
                                        <p:cTn id="21" dur="500"/>
                                        <p:tgtEl>
                                          <p:spTgt spid="55"/>
                                        </p:tgtEl>
                                      </p:cBhvr>
                                    </p:animEffect>
                                  </p:childTnLst>
                                </p:cTn>
                              </p:par>
                              <p:par>
                                <p:cTn id="22" presetID="53" presetClass="entr" presetSubtype="16" fill="hold" nodeType="withEffect">
                                  <p:stCondLst>
                                    <p:cond delay="0"/>
                                  </p:stCondLst>
                                  <p:childTnLst>
                                    <p:set>
                                      <p:cBhvr>
                                        <p:cTn id="23" dur="1" fill="hold">
                                          <p:stCondLst>
                                            <p:cond delay="0"/>
                                          </p:stCondLst>
                                        </p:cTn>
                                        <p:tgtEl>
                                          <p:spTgt spid="34"/>
                                        </p:tgtEl>
                                        <p:attrNameLst>
                                          <p:attrName>style.visibility</p:attrName>
                                        </p:attrNameLst>
                                      </p:cBhvr>
                                      <p:to>
                                        <p:strVal val="visible"/>
                                      </p:to>
                                    </p:set>
                                    <p:anim calcmode="lin" valueType="num">
                                      <p:cBhvr>
                                        <p:cTn id="24" dur="500" fill="hold"/>
                                        <p:tgtEl>
                                          <p:spTgt spid="34"/>
                                        </p:tgtEl>
                                        <p:attrNameLst>
                                          <p:attrName>ppt_w</p:attrName>
                                        </p:attrNameLst>
                                      </p:cBhvr>
                                      <p:tavLst>
                                        <p:tav tm="0">
                                          <p:val>
                                            <p:fltVal val="0"/>
                                          </p:val>
                                        </p:tav>
                                        <p:tav tm="100000">
                                          <p:val>
                                            <p:strVal val="#ppt_w"/>
                                          </p:val>
                                        </p:tav>
                                      </p:tavLst>
                                    </p:anim>
                                    <p:anim calcmode="lin" valueType="num">
                                      <p:cBhvr>
                                        <p:cTn id="25" dur="500" fill="hold"/>
                                        <p:tgtEl>
                                          <p:spTgt spid="34"/>
                                        </p:tgtEl>
                                        <p:attrNameLst>
                                          <p:attrName>ppt_h</p:attrName>
                                        </p:attrNameLst>
                                      </p:cBhvr>
                                      <p:tavLst>
                                        <p:tav tm="0">
                                          <p:val>
                                            <p:fltVal val="0"/>
                                          </p:val>
                                        </p:tav>
                                        <p:tav tm="100000">
                                          <p:val>
                                            <p:strVal val="#ppt_h"/>
                                          </p:val>
                                        </p:tav>
                                      </p:tavLst>
                                    </p:anim>
                                    <p:animEffect transition="in" filter="fade">
                                      <p:cBhvr>
                                        <p:cTn id="26" dur="500"/>
                                        <p:tgtEl>
                                          <p:spTgt spid="34"/>
                                        </p:tgtEl>
                                      </p:cBhvr>
                                    </p:animEffect>
                                  </p:childTnLst>
                                </p:cTn>
                              </p:par>
                            </p:childTnLst>
                          </p:cTn>
                        </p:par>
                        <p:par>
                          <p:cTn id="27" fill="hold">
                            <p:stCondLst>
                              <p:cond delay="1750"/>
                            </p:stCondLst>
                            <p:childTnLst>
                              <p:par>
                                <p:cTn id="28" presetID="42" presetClass="entr" presetSubtype="0" fill="hold" grpId="0" nodeType="afterEffect">
                                  <p:stCondLst>
                                    <p:cond delay="25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anim calcmode="lin" valueType="num">
                                      <p:cBhvr>
                                        <p:cTn id="31" dur="500" fill="hold"/>
                                        <p:tgtEl>
                                          <p:spTgt spid="16"/>
                                        </p:tgtEl>
                                        <p:attrNameLst>
                                          <p:attrName>ppt_x</p:attrName>
                                        </p:attrNameLst>
                                      </p:cBhvr>
                                      <p:tavLst>
                                        <p:tav tm="0">
                                          <p:val>
                                            <p:strVal val="#ppt_x"/>
                                          </p:val>
                                        </p:tav>
                                        <p:tav tm="100000">
                                          <p:val>
                                            <p:strVal val="#ppt_x"/>
                                          </p:val>
                                        </p:tav>
                                      </p:tavLst>
                                    </p:anim>
                                    <p:anim calcmode="lin" valueType="num">
                                      <p:cBhvr>
                                        <p:cTn id="32" dur="500" fill="hold"/>
                                        <p:tgtEl>
                                          <p:spTgt spid="16"/>
                                        </p:tgtEl>
                                        <p:attrNameLst>
                                          <p:attrName>ppt_y</p:attrName>
                                        </p:attrNameLst>
                                      </p:cBhvr>
                                      <p:tavLst>
                                        <p:tav tm="0">
                                          <p:val>
                                            <p:strVal val="#ppt_y+.1"/>
                                          </p:val>
                                        </p:tav>
                                        <p:tav tm="100000">
                                          <p:val>
                                            <p:strVal val="#ppt_y"/>
                                          </p:val>
                                        </p:tav>
                                      </p:tavLst>
                                    </p:anim>
                                  </p:childTnLst>
                                </p:cTn>
                              </p:par>
                            </p:childTnLst>
                          </p:cTn>
                        </p:par>
                        <p:par>
                          <p:cTn id="33" fill="hold">
                            <p:stCondLst>
                              <p:cond delay="2500"/>
                            </p:stCondLst>
                            <p:childTnLst>
                              <p:par>
                                <p:cTn id="34" presetID="42" presetClass="entr" presetSubtype="0" fill="hold" nodeType="afterEffect">
                                  <p:stCondLst>
                                    <p:cond delay="25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500"/>
                                        <p:tgtEl>
                                          <p:spTgt spid="57"/>
                                        </p:tgtEl>
                                      </p:cBhvr>
                                    </p:animEffect>
                                    <p:anim calcmode="lin" valueType="num">
                                      <p:cBhvr>
                                        <p:cTn id="37" dur="500" fill="hold"/>
                                        <p:tgtEl>
                                          <p:spTgt spid="57"/>
                                        </p:tgtEl>
                                        <p:attrNameLst>
                                          <p:attrName>ppt_x</p:attrName>
                                        </p:attrNameLst>
                                      </p:cBhvr>
                                      <p:tavLst>
                                        <p:tav tm="0">
                                          <p:val>
                                            <p:strVal val="#ppt_x"/>
                                          </p:val>
                                        </p:tav>
                                        <p:tav tm="100000">
                                          <p:val>
                                            <p:strVal val="#ppt_x"/>
                                          </p:val>
                                        </p:tav>
                                      </p:tavLst>
                                    </p:anim>
                                    <p:anim calcmode="lin" valueType="num">
                                      <p:cBhvr>
                                        <p:cTn id="38" dur="500" fill="hold"/>
                                        <p:tgtEl>
                                          <p:spTgt spid="57"/>
                                        </p:tgtEl>
                                        <p:attrNameLst>
                                          <p:attrName>ppt_y</p:attrName>
                                        </p:attrNameLst>
                                      </p:cBhvr>
                                      <p:tavLst>
                                        <p:tav tm="0">
                                          <p:val>
                                            <p:strVal val="#ppt_y+.1"/>
                                          </p:val>
                                        </p:tav>
                                        <p:tav tm="100000">
                                          <p:val>
                                            <p:strVal val="#ppt_y"/>
                                          </p:val>
                                        </p:tav>
                                      </p:tavLst>
                                    </p:anim>
                                  </p:childTnLst>
                                </p:cTn>
                              </p:par>
                            </p:childTnLst>
                          </p:cTn>
                        </p:par>
                        <p:par>
                          <p:cTn id="39" fill="hold">
                            <p:stCondLst>
                              <p:cond delay="3250"/>
                            </p:stCondLst>
                            <p:childTnLst>
                              <p:par>
                                <p:cTn id="40" presetID="53" presetClass="entr" presetSubtype="16" fill="hold" nodeType="afterEffect">
                                  <p:stCondLst>
                                    <p:cond delay="0"/>
                                  </p:stCondLst>
                                  <p:childTnLst>
                                    <p:set>
                                      <p:cBhvr>
                                        <p:cTn id="41" dur="1" fill="hold">
                                          <p:stCondLst>
                                            <p:cond delay="0"/>
                                          </p:stCondLst>
                                        </p:cTn>
                                        <p:tgtEl>
                                          <p:spTgt spid="56"/>
                                        </p:tgtEl>
                                        <p:attrNameLst>
                                          <p:attrName>style.visibility</p:attrName>
                                        </p:attrNameLst>
                                      </p:cBhvr>
                                      <p:to>
                                        <p:strVal val="visible"/>
                                      </p:to>
                                    </p:set>
                                    <p:anim calcmode="lin" valueType="num">
                                      <p:cBhvr>
                                        <p:cTn id="42" dur="500" fill="hold"/>
                                        <p:tgtEl>
                                          <p:spTgt spid="56"/>
                                        </p:tgtEl>
                                        <p:attrNameLst>
                                          <p:attrName>ppt_w</p:attrName>
                                        </p:attrNameLst>
                                      </p:cBhvr>
                                      <p:tavLst>
                                        <p:tav tm="0">
                                          <p:val>
                                            <p:fltVal val="0"/>
                                          </p:val>
                                        </p:tav>
                                        <p:tav tm="100000">
                                          <p:val>
                                            <p:strVal val="#ppt_w"/>
                                          </p:val>
                                        </p:tav>
                                      </p:tavLst>
                                    </p:anim>
                                    <p:anim calcmode="lin" valueType="num">
                                      <p:cBhvr>
                                        <p:cTn id="43" dur="500" fill="hold"/>
                                        <p:tgtEl>
                                          <p:spTgt spid="56"/>
                                        </p:tgtEl>
                                        <p:attrNameLst>
                                          <p:attrName>ppt_h</p:attrName>
                                        </p:attrNameLst>
                                      </p:cBhvr>
                                      <p:tavLst>
                                        <p:tav tm="0">
                                          <p:val>
                                            <p:fltVal val="0"/>
                                          </p:val>
                                        </p:tav>
                                        <p:tav tm="100000">
                                          <p:val>
                                            <p:strVal val="#ppt_h"/>
                                          </p:val>
                                        </p:tav>
                                      </p:tavLst>
                                    </p:anim>
                                    <p:animEffect transition="in" filter="fade">
                                      <p:cBhvr>
                                        <p:cTn id="44" dur="500"/>
                                        <p:tgtEl>
                                          <p:spTgt spid="56"/>
                                        </p:tgtEl>
                                      </p:cBhvr>
                                    </p:animEffect>
                                  </p:childTnLst>
                                </p:cTn>
                              </p:par>
                              <p:par>
                                <p:cTn id="45" presetID="53" presetClass="entr" presetSubtype="16"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anim calcmode="lin" valueType="num">
                                      <p:cBhvr>
                                        <p:cTn id="47" dur="500" fill="hold"/>
                                        <p:tgtEl>
                                          <p:spTgt spid="40"/>
                                        </p:tgtEl>
                                        <p:attrNameLst>
                                          <p:attrName>ppt_w</p:attrName>
                                        </p:attrNameLst>
                                      </p:cBhvr>
                                      <p:tavLst>
                                        <p:tav tm="0">
                                          <p:val>
                                            <p:fltVal val="0"/>
                                          </p:val>
                                        </p:tav>
                                        <p:tav tm="100000">
                                          <p:val>
                                            <p:strVal val="#ppt_w"/>
                                          </p:val>
                                        </p:tav>
                                      </p:tavLst>
                                    </p:anim>
                                    <p:anim calcmode="lin" valueType="num">
                                      <p:cBhvr>
                                        <p:cTn id="48" dur="500" fill="hold"/>
                                        <p:tgtEl>
                                          <p:spTgt spid="40"/>
                                        </p:tgtEl>
                                        <p:attrNameLst>
                                          <p:attrName>ppt_h</p:attrName>
                                        </p:attrNameLst>
                                      </p:cBhvr>
                                      <p:tavLst>
                                        <p:tav tm="0">
                                          <p:val>
                                            <p:fltVal val="0"/>
                                          </p:val>
                                        </p:tav>
                                        <p:tav tm="100000">
                                          <p:val>
                                            <p:strVal val="#ppt_h"/>
                                          </p:val>
                                        </p:tav>
                                      </p:tavLst>
                                    </p:anim>
                                    <p:animEffect transition="in" filter="fade">
                                      <p:cBhvr>
                                        <p:cTn id="49" dur="500"/>
                                        <p:tgtEl>
                                          <p:spTgt spid="40"/>
                                        </p:tgtEl>
                                      </p:cBhvr>
                                    </p:animEffect>
                                  </p:childTnLst>
                                </p:cTn>
                              </p:par>
                            </p:childTnLst>
                          </p:cTn>
                        </p:par>
                        <p:par>
                          <p:cTn id="50" fill="hold">
                            <p:stCondLst>
                              <p:cond delay="3750"/>
                            </p:stCondLst>
                            <p:childTnLst>
                              <p:par>
                                <p:cTn id="51" presetID="42" presetClass="entr" presetSubtype="0" fill="hold" grpId="0" nodeType="afterEffect">
                                  <p:stCondLst>
                                    <p:cond delay="25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anim calcmode="lin" valueType="num">
                                      <p:cBhvr>
                                        <p:cTn id="54" dur="500" fill="hold"/>
                                        <p:tgtEl>
                                          <p:spTgt spid="20"/>
                                        </p:tgtEl>
                                        <p:attrNameLst>
                                          <p:attrName>ppt_x</p:attrName>
                                        </p:attrNameLst>
                                      </p:cBhvr>
                                      <p:tavLst>
                                        <p:tav tm="0">
                                          <p:val>
                                            <p:strVal val="#ppt_x"/>
                                          </p:val>
                                        </p:tav>
                                        <p:tav tm="100000">
                                          <p:val>
                                            <p:strVal val="#ppt_x"/>
                                          </p:val>
                                        </p:tav>
                                      </p:tavLst>
                                    </p:anim>
                                    <p:anim calcmode="lin" valueType="num">
                                      <p:cBhvr>
                                        <p:cTn id="55" dur="500" fill="hold"/>
                                        <p:tgtEl>
                                          <p:spTgt spid="20"/>
                                        </p:tgtEl>
                                        <p:attrNameLst>
                                          <p:attrName>ppt_y</p:attrName>
                                        </p:attrNameLst>
                                      </p:cBhvr>
                                      <p:tavLst>
                                        <p:tav tm="0">
                                          <p:val>
                                            <p:strVal val="#ppt_y+.1"/>
                                          </p:val>
                                        </p:tav>
                                        <p:tav tm="100000">
                                          <p:val>
                                            <p:strVal val="#ppt_y"/>
                                          </p:val>
                                        </p:tav>
                                      </p:tavLst>
                                    </p:anim>
                                  </p:childTnLst>
                                </p:cTn>
                              </p:par>
                            </p:childTnLst>
                          </p:cTn>
                        </p:par>
                        <p:par>
                          <p:cTn id="56" fill="hold">
                            <p:stCondLst>
                              <p:cond delay="4500"/>
                            </p:stCondLst>
                            <p:childTnLst>
                              <p:par>
                                <p:cTn id="57" presetID="42" presetClass="entr" presetSubtype="0" fill="hold" nodeType="afterEffect">
                                  <p:stCondLst>
                                    <p:cond delay="250"/>
                                  </p:stCondLst>
                                  <p:childTnLst>
                                    <p:set>
                                      <p:cBhvr>
                                        <p:cTn id="58" dur="1" fill="hold">
                                          <p:stCondLst>
                                            <p:cond delay="0"/>
                                          </p:stCondLst>
                                        </p:cTn>
                                        <p:tgtEl>
                                          <p:spTgt spid="58"/>
                                        </p:tgtEl>
                                        <p:attrNameLst>
                                          <p:attrName>style.visibility</p:attrName>
                                        </p:attrNameLst>
                                      </p:cBhvr>
                                      <p:to>
                                        <p:strVal val="visible"/>
                                      </p:to>
                                    </p:set>
                                    <p:animEffect transition="in" filter="fade">
                                      <p:cBhvr>
                                        <p:cTn id="59" dur="500"/>
                                        <p:tgtEl>
                                          <p:spTgt spid="58"/>
                                        </p:tgtEl>
                                      </p:cBhvr>
                                    </p:animEffect>
                                    <p:anim calcmode="lin" valueType="num">
                                      <p:cBhvr>
                                        <p:cTn id="60" dur="500" fill="hold"/>
                                        <p:tgtEl>
                                          <p:spTgt spid="58"/>
                                        </p:tgtEl>
                                        <p:attrNameLst>
                                          <p:attrName>ppt_x</p:attrName>
                                        </p:attrNameLst>
                                      </p:cBhvr>
                                      <p:tavLst>
                                        <p:tav tm="0">
                                          <p:val>
                                            <p:strVal val="#ppt_x"/>
                                          </p:val>
                                        </p:tav>
                                        <p:tav tm="100000">
                                          <p:val>
                                            <p:strVal val="#ppt_x"/>
                                          </p:val>
                                        </p:tav>
                                      </p:tavLst>
                                    </p:anim>
                                    <p:anim calcmode="lin" valueType="num">
                                      <p:cBhvr>
                                        <p:cTn id="61" dur="500" fill="hold"/>
                                        <p:tgtEl>
                                          <p:spTgt spid="58"/>
                                        </p:tgtEl>
                                        <p:attrNameLst>
                                          <p:attrName>ppt_y</p:attrName>
                                        </p:attrNameLst>
                                      </p:cBhvr>
                                      <p:tavLst>
                                        <p:tav tm="0">
                                          <p:val>
                                            <p:strVal val="#ppt_y+.1"/>
                                          </p:val>
                                        </p:tav>
                                        <p:tav tm="100000">
                                          <p:val>
                                            <p:strVal val="#ppt_y"/>
                                          </p:val>
                                        </p:tav>
                                      </p:tavLst>
                                    </p:anim>
                                  </p:childTnLst>
                                </p:cTn>
                              </p:par>
                            </p:childTnLst>
                          </p:cTn>
                        </p:par>
                        <p:par>
                          <p:cTn id="62" fill="hold">
                            <p:stCondLst>
                              <p:cond delay="5250"/>
                            </p:stCondLst>
                            <p:childTnLst>
                              <p:par>
                                <p:cTn id="63" presetID="53" presetClass="entr" presetSubtype="16" fill="hold" nodeType="afterEffect">
                                  <p:stCondLst>
                                    <p:cond delay="0"/>
                                  </p:stCondLst>
                                  <p:childTnLst>
                                    <p:set>
                                      <p:cBhvr>
                                        <p:cTn id="64" dur="1" fill="hold">
                                          <p:stCondLst>
                                            <p:cond delay="0"/>
                                          </p:stCondLst>
                                        </p:cTn>
                                        <p:tgtEl>
                                          <p:spTgt spid="59"/>
                                        </p:tgtEl>
                                        <p:attrNameLst>
                                          <p:attrName>style.visibility</p:attrName>
                                        </p:attrNameLst>
                                      </p:cBhvr>
                                      <p:to>
                                        <p:strVal val="visible"/>
                                      </p:to>
                                    </p:set>
                                    <p:anim calcmode="lin" valueType="num">
                                      <p:cBhvr>
                                        <p:cTn id="65" dur="500" fill="hold"/>
                                        <p:tgtEl>
                                          <p:spTgt spid="59"/>
                                        </p:tgtEl>
                                        <p:attrNameLst>
                                          <p:attrName>ppt_w</p:attrName>
                                        </p:attrNameLst>
                                      </p:cBhvr>
                                      <p:tavLst>
                                        <p:tav tm="0">
                                          <p:val>
                                            <p:fltVal val="0"/>
                                          </p:val>
                                        </p:tav>
                                        <p:tav tm="100000">
                                          <p:val>
                                            <p:strVal val="#ppt_w"/>
                                          </p:val>
                                        </p:tav>
                                      </p:tavLst>
                                    </p:anim>
                                    <p:anim calcmode="lin" valueType="num">
                                      <p:cBhvr>
                                        <p:cTn id="66" dur="500" fill="hold"/>
                                        <p:tgtEl>
                                          <p:spTgt spid="59"/>
                                        </p:tgtEl>
                                        <p:attrNameLst>
                                          <p:attrName>ppt_h</p:attrName>
                                        </p:attrNameLst>
                                      </p:cBhvr>
                                      <p:tavLst>
                                        <p:tav tm="0">
                                          <p:val>
                                            <p:fltVal val="0"/>
                                          </p:val>
                                        </p:tav>
                                        <p:tav tm="100000">
                                          <p:val>
                                            <p:strVal val="#ppt_h"/>
                                          </p:val>
                                        </p:tav>
                                      </p:tavLst>
                                    </p:anim>
                                    <p:animEffect transition="in" filter="fade">
                                      <p:cBhvr>
                                        <p:cTn id="67" dur="500"/>
                                        <p:tgtEl>
                                          <p:spTgt spid="59"/>
                                        </p:tgtEl>
                                      </p:cBhvr>
                                    </p:animEffect>
                                  </p:childTnLst>
                                </p:cTn>
                              </p:par>
                              <p:par>
                                <p:cTn id="68" presetID="53" presetClass="entr" presetSubtype="16" fill="hold" nodeType="withEffect">
                                  <p:stCondLst>
                                    <p:cond delay="0"/>
                                  </p:stCondLst>
                                  <p:childTnLst>
                                    <p:set>
                                      <p:cBhvr>
                                        <p:cTn id="69" dur="1" fill="hold">
                                          <p:stCondLst>
                                            <p:cond delay="0"/>
                                          </p:stCondLst>
                                        </p:cTn>
                                        <p:tgtEl>
                                          <p:spTgt spid="42"/>
                                        </p:tgtEl>
                                        <p:attrNameLst>
                                          <p:attrName>style.visibility</p:attrName>
                                        </p:attrNameLst>
                                      </p:cBhvr>
                                      <p:to>
                                        <p:strVal val="visible"/>
                                      </p:to>
                                    </p:set>
                                    <p:anim calcmode="lin" valueType="num">
                                      <p:cBhvr>
                                        <p:cTn id="70" dur="500" fill="hold"/>
                                        <p:tgtEl>
                                          <p:spTgt spid="42"/>
                                        </p:tgtEl>
                                        <p:attrNameLst>
                                          <p:attrName>ppt_w</p:attrName>
                                        </p:attrNameLst>
                                      </p:cBhvr>
                                      <p:tavLst>
                                        <p:tav tm="0">
                                          <p:val>
                                            <p:fltVal val="0"/>
                                          </p:val>
                                        </p:tav>
                                        <p:tav tm="100000">
                                          <p:val>
                                            <p:strVal val="#ppt_w"/>
                                          </p:val>
                                        </p:tav>
                                      </p:tavLst>
                                    </p:anim>
                                    <p:anim calcmode="lin" valueType="num">
                                      <p:cBhvr>
                                        <p:cTn id="71" dur="500" fill="hold"/>
                                        <p:tgtEl>
                                          <p:spTgt spid="42"/>
                                        </p:tgtEl>
                                        <p:attrNameLst>
                                          <p:attrName>ppt_h</p:attrName>
                                        </p:attrNameLst>
                                      </p:cBhvr>
                                      <p:tavLst>
                                        <p:tav tm="0">
                                          <p:val>
                                            <p:fltVal val="0"/>
                                          </p:val>
                                        </p:tav>
                                        <p:tav tm="100000">
                                          <p:val>
                                            <p:strVal val="#ppt_h"/>
                                          </p:val>
                                        </p:tav>
                                      </p:tavLst>
                                    </p:anim>
                                    <p:animEffect transition="in" filter="fade">
                                      <p:cBhvr>
                                        <p:cTn id="72" dur="500"/>
                                        <p:tgtEl>
                                          <p:spTgt spid="42"/>
                                        </p:tgtEl>
                                      </p:cBhvr>
                                    </p:animEffect>
                                  </p:childTnLst>
                                </p:cTn>
                              </p:par>
                            </p:childTnLst>
                          </p:cTn>
                        </p:par>
                        <p:par>
                          <p:cTn id="73" fill="hold">
                            <p:stCondLst>
                              <p:cond delay="5750"/>
                            </p:stCondLst>
                            <p:childTnLst>
                              <p:par>
                                <p:cTn id="74" presetID="42" presetClass="entr" presetSubtype="0" fill="hold" grpId="0" nodeType="afterEffect">
                                  <p:stCondLst>
                                    <p:cond delay="25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anim calcmode="lin" valueType="num">
                                      <p:cBhvr>
                                        <p:cTn id="77" dur="500" fill="hold"/>
                                        <p:tgtEl>
                                          <p:spTgt spid="24"/>
                                        </p:tgtEl>
                                        <p:attrNameLst>
                                          <p:attrName>ppt_x</p:attrName>
                                        </p:attrNameLst>
                                      </p:cBhvr>
                                      <p:tavLst>
                                        <p:tav tm="0">
                                          <p:val>
                                            <p:strVal val="#ppt_x"/>
                                          </p:val>
                                        </p:tav>
                                        <p:tav tm="100000">
                                          <p:val>
                                            <p:strVal val="#ppt_x"/>
                                          </p:val>
                                        </p:tav>
                                      </p:tavLst>
                                    </p:anim>
                                    <p:anim calcmode="lin" valueType="num">
                                      <p:cBhvr>
                                        <p:cTn id="78" dur="500" fill="hold"/>
                                        <p:tgtEl>
                                          <p:spTgt spid="24"/>
                                        </p:tgtEl>
                                        <p:attrNameLst>
                                          <p:attrName>ppt_y</p:attrName>
                                        </p:attrNameLst>
                                      </p:cBhvr>
                                      <p:tavLst>
                                        <p:tav tm="0">
                                          <p:val>
                                            <p:strVal val="#ppt_y+.1"/>
                                          </p:val>
                                        </p:tav>
                                        <p:tav tm="100000">
                                          <p:val>
                                            <p:strVal val="#ppt_y"/>
                                          </p:val>
                                        </p:tav>
                                      </p:tavLst>
                                    </p:anim>
                                  </p:childTnLst>
                                </p:cTn>
                              </p:par>
                            </p:childTnLst>
                          </p:cTn>
                        </p:par>
                        <p:par>
                          <p:cTn id="79" fill="hold">
                            <p:stCondLst>
                              <p:cond delay="6500"/>
                            </p:stCondLst>
                            <p:childTnLst>
                              <p:par>
                                <p:cTn id="80" presetID="42" presetClass="entr" presetSubtype="0" fill="hold" nodeType="afterEffect">
                                  <p:stCondLst>
                                    <p:cond delay="250"/>
                                  </p:stCondLst>
                                  <p:childTnLst>
                                    <p:set>
                                      <p:cBhvr>
                                        <p:cTn id="81" dur="1" fill="hold">
                                          <p:stCondLst>
                                            <p:cond delay="0"/>
                                          </p:stCondLst>
                                        </p:cTn>
                                        <p:tgtEl>
                                          <p:spTgt spid="62"/>
                                        </p:tgtEl>
                                        <p:attrNameLst>
                                          <p:attrName>style.visibility</p:attrName>
                                        </p:attrNameLst>
                                      </p:cBhvr>
                                      <p:to>
                                        <p:strVal val="visible"/>
                                      </p:to>
                                    </p:set>
                                    <p:animEffect transition="in" filter="fade">
                                      <p:cBhvr>
                                        <p:cTn id="82" dur="500"/>
                                        <p:tgtEl>
                                          <p:spTgt spid="62"/>
                                        </p:tgtEl>
                                      </p:cBhvr>
                                    </p:animEffect>
                                    <p:anim calcmode="lin" valueType="num">
                                      <p:cBhvr>
                                        <p:cTn id="83" dur="500" fill="hold"/>
                                        <p:tgtEl>
                                          <p:spTgt spid="62"/>
                                        </p:tgtEl>
                                        <p:attrNameLst>
                                          <p:attrName>ppt_x</p:attrName>
                                        </p:attrNameLst>
                                      </p:cBhvr>
                                      <p:tavLst>
                                        <p:tav tm="0">
                                          <p:val>
                                            <p:strVal val="#ppt_x"/>
                                          </p:val>
                                        </p:tav>
                                        <p:tav tm="100000">
                                          <p:val>
                                            <p:strVal val="#ppt_x"/>
                                          </p:val>
                                        </p:tav>
                                      </p:tavLst>
                                    </p:anim>
                                    <p:anim calcmode="lin" valueType="num">
                                      <p:cBhvr>
                                        <p:cTn id="84" dur="500" fill="hold"/>
                                        <p:tgtEl>
                                          <p:spTgt spid="62"/>
                                        </p:tgtEl>
                                        <p:attrNameLst>
                                          <p:attrName>ppt_y</p:attrName>
                                        </p:attrNameLst>
                                      </p:cBhvr>
                                      <p:tavLst>
                                        <p:tav tm="0">
                                          <p:val>
                                            <p:strVal val="#ppt_y+.1"/>
                                          </p:val>
                                        </p:tav>
                                        <p:tav tm="100000">
                                          <p:val>
                                            <p:strVal val="#ppt_y"/>
                                          </p:val>
                                        </p:tav>
                                      </p:tavLst>
                                    </p:anim>
                                  </p:childTnLst>
                                </p:cTn>
                              </p:par>
                            </p:childTnLst>
                          </p:cTn>
                        </p:par>
                        <p:par>
                          <p:cTn id="85" fill="hold">
                            <p:stCondLst>
                              <p:cond delay="7250"/>
                            </p:stCondLst>
                            <p:childTnLst>
                              <p:par>
                                <p:cTn id="86" presetID="53" presetClass="entr" presetSubtype="16" fill="hold" nodeType="afterEffect">
                                  <p:stCondLst>
                                    <p:cond delay="0"/>
                                  </p:stCondLst>
                                  <p:childTnLst>
                                    <p:set>
                                      <p:cBhvr>
                                        <p:cTn id="87" dur="1" fill="hold">
                                          <p:stCondLst>
                                            <p:cond delay="0"/>
                                          </p:stCondLst>
                                        </p:cTn>
                                        <p:tgtEl>
                                          <p:spTgt spid="60"/>
                                        </p:tgtEl>
                                        <p:attrNameLst>
                                          <p:attrName>style.visibility</p:attrName>
                                        </p:attrNameLst>
                                      </p:cBhvr>
                                      <p:to>
                                        <p:strVal val="visible"/>
                                      </p:to>
                                    </p:set>
                                    <p:anim calcmode="lin" valueType="num">
                                      <p:cBhvr>
                                        <p:cTn id="88" dur="500" fill="hold"/>
                                        <p:tgtEl>
                                          <p:spTgt spid="60"/>
                                        </p:tgtEl>
                                        <p:attrNameLst>
                                          <p:attrName>ppt_w</p:attrName>
                                        </p:attrNameLst>
                                      </p:cBhvr>
                                      <p:tavLst>
                                        <p:tav tm="0">
                                          <p:val>
                                            <p:fltVal val="0"/>
                                          </p:val>
                                        </p:tav>
                                        <p:tav tm="100000">
                                          <p:val>
                                            <p:strVal val="#ppt_w"/>
                                          </p:val>
                                        </p:tav>
                                      </p:tavLst>
                                    </p:anim>
                                    <p:anim calcmode="lin" valueType="num">
                                      <p:cBhvr>
                                        <p:cTn id="89" dur="500" fill="hold"/>
                                        <p:tgtEl>
                                          <p:spTgt spid="60"/>
                                        </p:tgtEl>
                                        <p:attrNameLst>
                                          <p:attrName>ppt_h</p:attrName>
                                        </p:attrNameLst>
                                      </p:cBhvr>
                                      <p:tavLst>
                                        <p:tav tm="0">
                                          <p:val>
                                            <p:fltVal val="0"/>
                                          </p:val>
                                        </p:tav>
                                        <p:tav tm="100000">
                                          <p:val>
                                            <p:strVal val="#ppt_h"/>
                                          </p:val>
                                        </p:tav>
                                      </p:tavLst>
                                    </p:anim>
                                    <p:animEffect transition="in" filter="fade">
                                      <p:cBhvr>
                                        <p:cTn id="90" dur="500"/>
                                        <p:tgtEl>
                                          <p:spTgt spid="60"/>
                                        </p:tgtEl>
                                      </p:cBhvr>
                                    </p:animEffect>
                                  </p:childTnLst>
                                </p:cTn>
                              </p:par>
                              <p:par>
                                <p:cTn id="91" presetID="53" presetClass="entr" presetSubtype="16" fill="hold" nodeType="withEffect">
                                  <p:stCondLst>
                                    <p:cond delay="0"/>
                                  </p:stCondLst>
                                  <p:childTnLst>
                                    <p:set>
                                      <p:cBhvr>
                                        <p:cTn id="92" dur="1" fill="hold">
                                          <p:stCondLst>
                                            <p:cond delay="0"/>
                                          </p:stCondLst>
                                        </p:cTn>
                                        <p:tgtEl>
                                          <p:spTgt spid="44"/>
                                        </p:tgtEl>
                                        <p:attrNameLst>
                                          <p:attrName>style.visibility</p:attrName>
                                        </p:attrNameLst>
                                      </p:cBhvr>
                                      <p:to>
                                        <p:strVal val="visible"/>
                                      </p:to>
                                    </p:set>
                                    <p:anim calcmode="lin" valueType="num">
                                      <p:cBhvr>
                                        <p:cTn id="93" dur="500" fill="hold"/>
                                        <p:tgtEl>
                                          <p:spTgt spid="44"/>
                                        </p:tgtEl>
                                        <p:attrNameLst>
                                          <p:attrName>ppt_w</p:attrName>
                                        </p:attrNameLst>
                                      </p:cBhvr>
                                      <p:tavLst>
                                        <p:tav tm="0">
                                          <p:val>
                                            <p:fltVal val="0"/>
                                          </p:val>
                                        </p:tav>
                                        <p:tav tm="100000">
                                          <p:val>
                                            <p:strVal val="#ppt_w"/>
                                          </p:val>
                                        </p:tav>
                                      </p:tavLst>
                                    </p:anim>
                                    <p:anim calcmode="lin" valueType="num">
                                      <p:cBhvr>
                                        <p:cTn id="94" dur="500" fill="hold"/>
                                        <p:tgtEl>
                                          <p:spTgt spid="44"/>
                                        </p:tgtEl>
                                        <p:attrNameLst>
                                          <p:attrName>ppt_h</p:attrName>
                                        </p:attrNameLst>
                                      </p:cBhvr>
                                      <p:tavLst>
                                        <p:tav tm="0">
                                          <p:val>
                                            <p:fltVal val="0"/>
                                          </p:val>
                                        </p:tav>
                                        <p:tav tm="100000">
                                          <p:val>
                                            <p:strVal val="#ppt_h"/>
                                          </p:val>
                                        </p:tav>
                                      </p:tavLst>
                                    </p:anim>
                                    <p:animEffect transition="in" filter="fade">
                                      <p:cBhvr>
                                        <p:cTn id="9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6" grpId="0" bldLvl="0" animBg="1"/>
      <p:bldP spid="20" grpId="0" bldLvl="0" animBg="1"/>
      <p:bldP spid="24"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56543" y="131812"/>
            <a:ext cx="7278915" cy="707886"/>
          </a:xfrm>
          <a:prstGeom prst="rect">
            <a:avLst/>
          </a:prstGeom>
          <a:noFill/>
        </p:spPr>
        <p:txBody>
          <a:bodyPr wrap="square" rtlCol="0">
            <a:spAutoFit/>
          </a:bodyPr>
          <a:lstStyle/>
          <a:p>
            <a:pPr algn="ctr"/>
            <a:r>
              <a:rPr lang="en-US" sz="4000" dirty="0">
                <a:solidFill>
                  <a:schemeClr val="bg1">
                    <a:lumMod val="65000"/>
                  </a:schemeClr>
                </a:solidFill>
                <a:latin typeface="Tw Cen MT" panose="020B0602020104020603" pitchFamily="34" charset="0"/>
              </a:rPr>
              <a:t>L I N E  C H A R T</a:t>
            </a:r>
            <a:endParaRPr lang="en-US" sz="4000" dirty="0">
              <a:solidFill>
                <a:schemeClr val="bg1">
                  <a:lumMod val="65000"/>
                </a:schemeClr>
              </a:solidFill>
              <a:latin typeface="Tw Cen MT" panose="020B0602020104020603" pitchFamily="34" charset="0"/>
            </a:endParaRPr>
          </a:p>
        </p:txBody>
      </p:sp>
      <p:grpSp>
        <p:nvGrpSpPr>
          <p:cNvPr id="5" name="Group 4"/>
          <p:cNvGrpSpPr/>
          <p:nvPr/>
        </p:nvGrpSpPr>
        <p:grpSpPr>
          <a:xfrm>
            <a:off x="5378756" y="878988"/>
            <a:ext cx="1434489" cy="190500"/>
            <a:chOff x="4679586" y="878988"/>
            <a:chExt cx="1434489" cy="190500"/>
          </a:xfrm>
        </p:grpSpPr>
        <p:sp>
          <p:nvSpPr>
            <p:cNvPr id="6" name="Oval 5"/>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Connector 11"/>
          <p:cNvCxnSpPr/>
          <p:nvPr/>
        </p:nvCxnSpPr>
        <p:spPr>
          <a:xfrm>
            <a:off x="1651000" y="4521200"/>
            <a:ext cx="8915400"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651000" y="3136900"/>
            <a:ext cx="8915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1651000" y="1828800"/>
            <a:ext cx="0" cy="269240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3136900" y="1828800"/>
            <a:ext cx="0" cy="269240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4622800" y="1828800"/>
            <a:ext cx="0" cy="269240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6108700" y="1828800"/>
            <a:ext cx="0" cy="269240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7594600" y="1828800"/>
            <a:ext cx="0" cy="269240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9080500" y="1828800"/>
            <a:ext cx="0" cy="269240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10566400" y="1828800"/>
            <a:ext cx="0" cy="269240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651000" y="1828800"/>
            <a:ext cx="8915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651000" y="2489200"/>
            <a:ext cx="1485609" cy="1201646"/>
          </a:xfrm>
          <a:prstGeom prst="line">
            <a:avLst/>
          </a:prstGeom>
          <a:ln w="38100">
            <a:solidFill>
              <a:srgbClr val="EF3078"/>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3136749" y="3129428"/>
            <a:ext cx="1485229" cy="555069"/>
          </a:xfrm>
          <a:prstGeom prst="line">
            <a:avLst/>
          </a:prstGeom>
          <a:ln w="38100">
            <a:solidFill>
              <a:srgbClr val="EF3078"/>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622270" y="3136900"/>
            <a:ext cx="1484997" cy="270062"/>
          </a:xfrm>
          <a:prstGeom prst="line">
            <a:avLst/>
          </a:prstGeom>
          <a:ln w="38100">
            <a:solidFill>
              <a:srgbClr val="EF3078"/>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6113443" y="2489200"/>
            <a:ext cx="1476416" cy="917763"/>
          </a:xfrm>
          <a:prstGeom prst="line">
            <a:avLst/>
          </a:prstGeom>
          <a:ln w="38100">
            <a:solidFill>
              <a:srgbClr val="EF3078"/>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598135" y="2489199"/>
            <a:ext cx="1481962" cy="973044"/>
          </a:xfrm>
          <a:prstGeom prst="line">
            <a:avLst/>
          </a:prstGeom>
          <a:ln w="38100">
            <a:solidFill>
              <a:srgbClr val="EF3078"/>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9084168" y="2590055"/>
            <a:ext cx="1482225" cy="872188"/>
          </a:xfrm>
          <a:prstGeom prst="line">
            <a:avLst/>
          </a:prstGeom>
          <a:ln w="38100">
            <a:solidFill>
              <a:srgbClr val="EF3078"/>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1652949" y="2260976"/>
            <a:ext cx="1482721" cy="1230500"/>
          </a:xfrm>
          <a:prstGeom prst="line">
            <a:avLst/>
          </a:prstGeom>
          <a:ln w="38100">
            <a:solidFill>
              <a:srgbClr val="03A1A4"/>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3135461" y="2260600"/>
            <a:ext cx="1486517" cy="520701"/>
          </a:xfrm>
          <a:prstGeom prst="line">
            <a:avLst/>
          </a:prstGeom>
          <a:ln w="38100">
            <a:solidFill>
              <a:srgbClr val="03A1A4"/>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4621570" y="2393391"/>
            <a:ext cx="1479001" cy="401727"/>
          </a:xfrm>
          <a:prstGeom prst="line">
            <a:avLst/>
          </a:prstGeom>
          <a:ln w="38100">
            <a:solidFill>
              <a:srgbClr val="03A1A4"/>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6110614" y="2393391"/>
            <a:ext cx="1479245" cy="819709"/>
          </a:xfrm>
          <a:prstGeom prst="line">
            <a:avLst/>
          </a:prstGeom>
          <a:ln w="38100">
            <a:solidFill>
              <a:srgbClr val="03A1A4"/>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7594069" y="2412999"/>
            <a:ext cx="1486354" cy="812801"/>
          </a:xfrm>
          <a:prstGeom prst="line">
            <a:avLst/>
          </a:prstGeom>
          <a:ln w="38100">
            <a:solidFill>
              <a:srgbClr val="03A1A4"/>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flipV="1">
            <a:off x="9080423" y="2413000"/>
            <a:ext cx="1485837" cy="1100980"/>
          </a:xfrm>
          <a:prstGeom prst="line">
            <a:avLst/>
          </a:prstGeom>
          <a:ln w="38100">
            <a:solidFill>
              <a:srgbClr val="03A1A4"/>
            </a:solidFill>
          </a:ln>
        </p:spPr>
        <p:style>
          <a:lnRef idx="1">
            <a:schemeClr val="accent1"/>
          </a:lnRef>
          <a:fillRef idx="0">
            <a:schemeClr val="accent1"/>
          </a:fillRef>
          <a:effectRef idx="0">
            <a:schemeClr val="accent1"/>
          </a:effectRef>
          <a:fontRef idx="minor">
            <a:schemeClr val="tx1"/>
          </a:fontRef>
        </p:style>
      </p:cxnSp>
      <p:sp>
        <p:nvSpPr>
          <p:cNvPr id="98" name="Oval 97"/>
          <p:cNvSpPr/>
          <p:nvPr/>
        </p:nvSpPr>
        <p:spPr>
          <a:xfrm>
            <a:off x="1569846" y="2409453"/>
            <a:ext cx="146050" cy="14605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3068325" y="3581122"/>
            <a:ext cx="146050" cy="14605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550866" y="3062758"/>
            <a:ext cx="146050" cy="14605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6038834" y="3328614"/>
            <a:ext cx="146050" cy="14605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7525110" y="2422602"/>
            <a:ext cx="146050" cy="14605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9010606" y="3374885"/>
            <a:ext cx="146050" cy="14605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10492894" y="2517030"/>
            <a:ext cx="146050" cy="14605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1569846" y="3424802"/>
            <a:ext cx="146050" cy="14605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3064078" y="2190005"/>
            <a:ext cx="146050" cy="14605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4553694" y="2692121"/>
            <a:ext cx="146050" cy="14605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6030267" y="2325617"/>
            <a:ext cx="146050" cy="14605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7525515" y="3124946"/>
            <a:ext cx="146050" cy="14605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9007139" y="2341606"/>
            <a:ext cx="146050" cy="14605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10496505" y="3440956"/>
            <a:ext cx="146050" cy="14605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2" name="Group 121"/>
          <p:cNvGrpSpPr/>
          <p:nvPr/>
        </p:nvGrpSpPr>
        <p:grpSpPr>
          <a:xfrm>
            <a:off x="821418" y="4599441"/>
            <a:ext cx="1659161" cy="873785"/>
            <a:chOff x="643618" y="5094741"/>
            <a:chExt cx="1659161" cy="873785"/>
          </a:xfrm>
        </p:grpSpPr>
        <p:sp>
          <p:nvSpPr>
            <p:cNvPr id="120" name="TextBox 119"/>
            <p:cNvSpPr txBox="1"/>
            <p:nvPr/>
          </p:nvSpPr>
          <p:spPr>
            <a:xfrm>
              <a:off x="797382" y="5094741"/>
              <a:ext cx="1351635" cy="400110"/>
            </a:xfrm>
            <a:prstGeom prst="rect">
              <a:avLst/>
            </a:prstGeom>
            <a:noFill/>
          </p:spPr>
          <p:txBody>
            <a:bodyPr wrap="square" rtlCol="0">
              <a:spAutoFit/>
            </a:bodyPr>
            <a:lstStyle/>
            <a:p>
              <a:pPr algn="ctr"/>
              <a:r>
                <a:rPr lang="en-US" sz="2000" b="1" dirty="0">
                  <a:solidFill>
                    <a:srgbClr val="EF3078"/>
                  </a:solidFill>
                  <a:latin typeface="Tw Cen MT" panose="020B0602020104020603" pitchFamily="34" charset="0"/>
                </a:rPr>
                <a:t>STAGE</a:t>
              </a:r>
              <a:endParaRPr lang="en-US" sz="2000" b="1" dirty="0">
                <a:solidFill>
                  <a:srgbClr val="EF3078"/>
                </a:solidFill>
                <a:latin typeface="Tw Cen MT" panose="020B0602020104020603" pitchFamily="34" charset="0"/>
              </a:endParaRPr>
            </a:p>
          </p:txBody>
        </p:sp>
        <p:sp>
          <p:nvSpPr>
            <p:cNvPr id="121" name="TextBox 120"/>
            <p:cNvSpPr txBox="1"/>
            <p:nvPr/>
          </p:nvSpPr>
          <p:spPr>
            <a:xfrm>
              <a:off x="643618" y="5383751"/>
              <a:ext cx="1659161" cy="584775"/>
            </a:xfrm>
            <a:prstGeom prst="rect">
              <a:avLst/>
            </a:prstGeom>
            <a:noFill/>
          </p:spPr>
          <p:txBody>
            <a:bodyPr wrap="square" rtlCol="0">
              <a:spAutoFit/>
            </a:bodyPr>
            <a:lstStyle/>
            <a:p>
              <a:pPr algn="ctr"/>
              <a:r>
                <a:rPr lang="en-US" sz="1600" b="1" dirty="0">
                  <a:solidFill>
                    <a:srgbClr val="A6A6A6"/>
                  </a:solidFill>
                  <a:latin typeface="Tw Cen MT" panose="020B0602020104020603" pitchFamily="34" charset="0"/>
                </a:rPr>
                <a:t>Add Some Brief Text Here</a:t>
              </a:r>
              <a:endParaRPr lang="en-US" sz="1600" b="1" dirty="0">
                <a:solidFill>
                  <a:srgbClr val="A6A6A6"/>
                </a:solidFill>
                <a:latin typeface="Tw Cen MT" panose="020B0602020104020603" pitchFamily="34" charset="0"/>
              </a:endParaRPr>
            </a:p>
          </p:txBody>
        </p:sp>
      </p:grpSp>
      <p:grpSp>
        <p:nvGrpSpPr>
          <p:cNvPr id="123" name="Group 122"/>
          <p:cNvGrpSpPr/>
          <p:nvPr/>
        </p:nvGrpSpPr>
        <p:grpSpPr>
          <a:xfrm>
            <a:off x="2305880" y="4599441"/>
            <a:ext cx="1659161" cy="873785"/>
            <a:chOff x="643618" y="5094741"/>
            <a:chExt cx="1659161" cy="873785"/>
          </a:xfrm>
        </p:grpSpPr>
        <p:sp>
          <p:nvSpPr>
            <p:cNvPr id="124" name="TextBox 123"/>
            <p:cNvSpPr txBox="1"/>
            <p:nvPr/>
          </p:nvSpPr>
          <p:spPr>
            <a:xfrm>
              <a:off x="797382" y="5094741"/>
              <a:ext cx="1351635" cy="400110"/>
            </a:xfrm>
            <a:prstGeom prst="rect">
              <a:avLst/>
            </a:prstGeom>
            <a:noFill/>
          </p:spPr>
          <p:txBody>
            <a:bodyPr wrap="square" rtlCol="0">
              <a:spAutoFit/>
            </a:bodyPr>
            <a:lstStyle/>
            <a:p>
              <a:pPr algn="ctr"/>
              <a:r>
                <a:rPr lang="en-US" sz="2000" b="1" dirty="0">
                  <a:solidFill>
                    <a:srgbClr val="03A1A4"/>
                  </a:solidFill>
                  <a:latin typeface="Tw Cen MT" panose="020B0602020104020603" pitchFamily="34" charset="0"/>
                </a:rPr>
                <a:t>STAGE</a:t>
              </a:r>
              <a:endParaRPr lang="en-US" sz="2000" b="1" dirty="0">
                <a:solidFill>
                  <a:srgbClr val="03A1A4"/>
                </a:solidFill>
                <a:latin typeface="Tw Cen MT" panose="020B0602020104020603" pitchFamily="34" charset="0"/>
              </a:endParaRPr>
            </a:p>
          </p:txBody>
        </p:sp>
        <p:sp>
          <p:nvSpPr>
            <p:cNvPr id="125" name="TextBox 124"/>
            <p:cNvSpPr txBox="1"/>
            <p:nvPr/>
          </p:nvSpPr>
          <p:spPr>
            <a:xfrm>
              <a:off x="643618" y="5383751"/>
              <a:ext cx="1659161" cy="584775"/>
            </a:xfrm>
            <a:prstGeom prst="rect">
              <a:avLst/>
            </a:prstGeom>
            <a:noFill/>
          </p:spPr>
          <p:txBody>
            <a:bodyPr wrap="square" rtlCol="0">
              <a:spAutoFit/>
            </a:bodyPr>
            <a:lstStyle/>
            <a:p>
              <a:pPr algn="ctr"/>
              <a:r>
                <a:rPr lang="en-US" sz="1600" b="1" dirty="0">
                  <a:solidFill>
                    <a:srgbClr val="A6A6A6"/>
                  </a:solidFill>
                  <a:latin typeface="Tw Cen MT" panose="020B0602020104020603" pitchFamily="34" charset="0"/>
                </a:rPr>
                <a:t>Add Some Brief Text Here</a:t>
              </a:r>
              <a:endParaRPr lang="en-US" sz="1600" b="1" dirty="0">
                <a:solidFill>
                  <a:srgbClr val="A6A6A6"/>
                </a:solidFill>
                <a:latin typeface="Tw Cen MT" panose="020B0602020104020603" pitchFamily="34" charset="0"/>
              </a:endParaRPr>
            </a:p>
          </p:txBody>
        </p:sp>
      </p:grpSp>
      <p:grpSp>
        <p:nvGrpSpPr>
          <p:cNvPr id="126" name="Group 125"/>
          <p:cNvGrpSpPr/>
          <p:nvPr/>
        </p:nvGrpSpPr>
        <p:grpSpPr>
          <a:xfrm>
            <a:off x="3791989" y="4599441"/>
            <a:ext cx="1659161" cy="873785"/>
            <a:chOff x="643618" y="5094741"/>
            <a:chExt cx="1659161" cy="873785"/>
          </a:xfrm>
        </p:grpSpPr>
        <p:sp>
          <p:nvSpPr>
            <p:cNvPr id="127" name="TextBox 126"/>
            <p:cNvSpPr txBox="1"/>
            <p:nvPr/>
          </p:nvSpPr>
          <p:spPr>
            <a:xfrm>
              <a:off x="797382" y="5094741"/>
              <a:ext cx="1351635" cy="400110"/>
            </a:xfrm>
            <a:prstGeom prst="rect">
              <a:avLst/>
            </a:prstGeom>
            <a:noFill/>
          </p:spPr>
          <p:txBody>
            <a:bodyPr wrap="square" rtlCol="0">
              <a:spAutoFit/>
            </a:bodyPr>
            <a:lstStyle/>
            <a:p>
              <a:pPr algn="ctr"/>
              <a:r>
                <a:rPr lang="en-US" sz="2000" b="1" dirty="0">
                  <a:solidFill>
                    <a:srgbClr val="EF3078"/>
                  </a:solidFill>
                  <a:latin typeface="Tw Cen MT" panose="020B0602020104020603" pitchFamily="34" charset="0"/>
                </a:rPr>
                <a:t>STAGE</a:t>
              </a:r>
              <a:endParaRPr lang="en-US" sz="2000" b="1" dirty="0">
                <a:solidFill>
                  <a:srgbClr val="EF3078"/>
                </a:solidFill>
                <a:latin typeface="Tw Cen MT" panose="020B0602020104020603" pitchFamily="34" charset="0"/>
              </a:endParaRPr>
            </a:p>
          </p:txBody>
        </p:sp>
        <p:sp>
          <p:nvSpPr>
            <p:cNvPr id="128" name="TextBox 127"/>
            <p:cNvSpPr txBox="1"/>
            <p:nvPr/>
          </p:nvSpPr>
          <p:spPr>
            <a:xfrm>
              <a:off x="643618" y="5383751"/>
              <a:ext cx="1659161" cy="584775"/>
            </a:xfrm>
            <a:prstGeom prst="rect">
              <a:avLst/>
            </a:prstGeom>
            <a:noFill/>
          </p:spPr>
          <p:txBody>
            <a:bodyPr wrap="square" rtlCol="0">
              <a:spAutoFit/>
            </a:bodyPr>
            <a:lstStyle/>
            <a:p>
              <a:pPr algn="ctr"/>
              <a:r>
                <a:rPr lang="en-US" sz="1600" b="1" dirty="0">
                  <a:solidFill>
                    <a:srgbClr val="A6A6A6"/>
                  </a:solidFill>
                  <a:latin typeface="Tw Cen MT" panose="020B0602020104020603" pitchFamily="34" charset="0"/>
                </a:rPr>
                <a:t>Add Some Brief Text Here</a:t>
              </a:r>
              <a:endParaRPr lang="en-US" sz="1600" b="1" dirty="0">
                <a:solidFill>
                  <a:srgbClr val="A6A6A6"/>
                </a:solidFill>
                <a:latin typeface="Tw Cen MT" panose="020B0602020104020603" pitchFamily="34" charset="0"/>
              </a:endParaRPr>
            </a:p>
          </p:txBody>
        </p:sp>
      </p:grpSp>
      <p:grpSp>
        <p:nvGrpSpPr>
          <p:cNvPr id="129" name="Group 128"/>
          <p:cNvGrpSpPr/>
          <p:nvPr/>
        </p:nvGrpSpPr>
        <p:grpSpPr>
          <a:xfrm>
            <a:off x="5277686" y="4599441"/>
            <a:ext cx="1659161" cy="873785"/>
            <a:chOff x="643618" y="5094741"/>
            <a:chExt cx="1659161" cy="873785"/>
          </a:xfrm>
        </p:grpSpPr>
        <p:sp>
          <p:nvSpPr>
            <p:cNvPr id="130" name="TextBox 129"/>
            <p:cNvSpPr txBox="1"/>
            <p:nvPr/>
          </p:nvSpPr>
          <p:spPr>
            <a:xfrm>
              <a:off x="797382" y="5094741"/>
              <a:ext cx="1351635" cy="400110"/>
            </a:xfrm>
            <a:prstGeom prst="rect">
              <a:avLst/>
            </a:prstGeom>
            <a:noFill/>
          </p:spPr>
          <p:txBody>
            <a:bodyPr wrap="square" rtlCol="0">
              <a:spAutoFit/>
            </a:bodyPr>
            <a:lstStyle/>
            <a:p>
              <a:pPr algn="ctr"/>
              <a:r>
                <a:rPr lang="en-US" sz="2000" b="1" dirty="0">
                  <a:solidFill>
                    <a:srgbClr val="03A1A4"/>
                  </a:solidFill>
                  <a:latin typeface="Tw Cen MT" panose="020B0602020104020603" pitchFamily="34" charset="0"/>
                </a:rPr>
                <a:t>STAGE</a:t>
              </a:r>
              <a:endParaRPr lang="en-US" sz="2000" b="1" dirty="0">
                <a:solidFill>
                  <a:srgbClr val="03A1A4"/>
                </a:solidFill>
                <a:latin typeface="Tw Cen MT" panose="020B0602020104020603" pitchFamily="34" charset="0"/>
              </a:endParaRPr>
            </a:p>
          </p:txBody>
        </p:sp>
        <p:sp>
          <p:nvSpPr>
            <p:cNvPr id="131" name="TextBox 130"/>
            <p:cNvSpPr txBox="1"/>
            <p:nvPr/>
          </p:nvSpPr>
          <p:spPr>
            <a:xfrm>
              <a:off x="643618" y="5383751"/>
              <a:ext cx="1659161" cy="584775"/>
            </a:xfrm>
            <a:prstGeom prst="rect">
              <a:avLst/>
            </a:prstGeom>
            <a:noFill/>
          </p:spPr>
          <p:txBody>
            <a:bodyPr wrap="square" rtlCol="0">
              <a:spAutoFit/>
            </a:bodyPr>
            <a:lstStyle/>
            <a:p>
              <a:pPr algn="ctr"/>
              <a:r>
                <a:rPr lang="en-US" sz="1600" b="1" dirty="0">
                  <a:solidFill>
                    <a:srgbClr val="A6A6A6"/>
                  </a:solidFill>
                  <a:latin typeface="Tw Cen MT" panose="020B0602020104020603" pitchFamily="34" charset="0"/>
                </a:rPr>
                <a:t>Add Some Brief Text Here</a:t>
              </a:r>
              <a:endParaRPr lang="en-US" sz="1600" b="1" dirty="0">
                <a:solidFill>
                  <a:srgbClr val="A6A6A6"/>
                </a:solidFill>
                <a:latin typeface="Tw Cen MT" panose="020B0602020104020603" pitchFamily="34" charset="0"/>
              </a:endParaRPr>
            </a:p>
          </p:txBody>
        </p:sp>
      </p:grpSp>
      <p:grpSp>
        <p:nvGrpSpPr>
          <p:cNvPr id="132" name="Group 131"/>
          <p:cNvGrpSpPr/>
          <p:nvPr/>
        </p:nvGrpSpPr>
        <p:grpSpPr>
          <a:xfrm>
            <a:off x="6762560" y="4599441"/>
            <a:ext cx="1659161" cy="873785"/>
            <a:chOff x="643618" y="5094741"/>
            <a:chExt cx="1659161" cy="873785"/>
          </a:xfrm>
        </p:grpSpPr>
        <p:sp>
          <p:nvSpPr>
            <p:cNvPr id="133" name="TextBox 132"/>
            <p:cNvSpPr txBox="1"/>
            <p:nvPr/>
          </p:nvSpPr>
          <p:spPr>
            <a:xfrm>
              <a:off x="797382" y="5094741"/>
              <a:ext cx="1351635" cy="400110"/>
            </a:xfrm>
            <a:prstGeom prst="rect">
              <a:avLst/>
            </a:prstGeom>
            <a:noFill/>
          </p:spPr>
          <p:txBody>
            <a:bodyPr wrap="square" rtlCol="0">
              <a:spAutoFit/>
            </a:bodyPr>
            <a:lstStyle/>
            <a:p>
              <a:pPr algn="ctr"/>
              <a:r>
                <a:rPr lang="en-US" sz="2000" b="1" dirty="0">
                  <a:solidFill>
                    <a:srgbClr val="EF3078"/>
                  </a:solidFill>
                  <a:latin typeface="Tw Cen MT" panose="020B0602020104020603" pitchFamily="34" charset="0"/>
                </a:rPr>
                <a:t>STAGE</a:t>
              </a:r>
              <a:endParaRPr lang="en-US" sz="2000" b="1" dirty="0">
                <a:solidFill>
                  <a:srgbClr val="EF3078"/>
                </a:solidFill>
                <a:latin typeface="Tw Cen MT" panose="020B0602020104020603" pitchFamily="34" charset="0"/>
              </a:endParaRPr>
            </a:p>
          </p:txBody>
        </p:sp>
        <p:sp>
          <p:nvSpPr>
            <p:cNvPr id="134" name="TextBox 133"/>
            <p:cNvSpPr txBox="1"/>
            <p:nvPr/>
          </p:nvSpPr>
          <p:spPr>
            <a:xfrm>
              <a:off x="643618" y="5383751"/>
              <a:ext cx="1659161" cy="584775"/>
            </a:xfrm>
            <a:prstGeom prst="rect">
              <a:avLst/>
            </a:prstGeom>
            <a:noFill/>
          </p:spPr>
          <p:txBody>
            <a:bodyPr wrap="square" rtlCol="0">
              <a:spAutoFit/>
            </a:bodyPr>
            <a:lstStyle/>
            <a:p>
              <a:pPr algn="ctr"/>
              <a:r>
                <a:rPr lang="en-US" sz="1600" b="1" dirty="0">
                  <a:solidFill>
                    <a:srgbClr val="A6A6A6"/>
                  </a:solidFill>
                  <a:latin typeface="Tw Cen MT" panose="020B0602020104020603" pitchFamily="34" charset="0"/>
                </a:rPr>
                <a:t>Add Some Brief Text Here</a:t>
              </a:r>
              <a:endParaRPr lang="en-US" sz="1600" b="1" dirty="0">
                <a:solidFill>
                  <a:srgbClr val="A6A6A6"/>
                </a:solidFill>
                <a:latin typeface="Tw Cen MT" panose="020B0602020104020603" pitchFamily="34" charset="0"/>
              </a:endParaRPr>
            </a:p>
          </p:txBody>
        </p:sp>
      </p:grpSp>
      <p:grpSp>
        <p:nvGrpSpPr>
          <p:cNvPr id="135" name="Group 134"/>
          <p:cNvGrpSpPr/>
          <p:nvPr/>
        </p:nvGrpSpPr>
        <p:grpSpPr>
          <a:xfrm>
            <a:off x="8231562" y="4599441"/>
            <a:ext cx="1659161" cy="873785"/>
            <a:chOff x="643618" y="5094741"/>
            <a:chExt cx="1659161" cy="873785"/>
          </a:xfrm>
        </p:grpSpPr>
        <p:sp>
          <p:nvSpPr>
            <p:cNvPr id="136" name="TextBox 135"/>
            <p:cNvSpPr txBox="1"/>
            <p:nvPr/>
          </p:nvSpPr>
          <p:spPr>
            <a:xfrm>
              <a:off x="797382" y="5094741"/>
              <a:ext cx="1351635" cy="400110"/>
            </a:xfrm>
            <a:prstGeom prst="rect">
              <a:avLst/>
            </a:prstGeom>
            <a:noFill/>
          </p:spPr>
          <p:txBody>
            <a:bodyPr wrap="square" rtlCol="0">
              <a:spAutoFit/>
            </a:bodyPr>
            <a:lstStyle/>
            <a:p>
              <a:pPr algn="ctr"/>
              <a:r>
                <a:rPr lang="en-US" sz="2000" b="1" dirty="0">
                  <a:solidFill>
                    <a:srgbClr val="03A1A4"/>
                  </a:solidFill>
                  <a:latin typeface="Tw Cen MT" panose="020B0602020104020603" pitchFamily="34" charset="0"/>
                </a:rPr>
                <a:t>STAGE</a:t>
              </a:r>
              <a:endParaRPr lang="en-US" sz="2000" b="1" dirty="0">
                <a:solidFill>
                  <a:srgbClr val="03A1A4"/>
                </a:solidFill>
                <a:latin typeface="Tw Cen MT" panose="020B0602020104020603" pitchFamily="34" charset="0"/>
              </a:endParaRPr>
            </a:p>
          </p:txBody>
        </p:sp>
        <p:sp>
          <p:nvSpPr>
            <p:cNvPr id="137" name="TextBox 136"/>
            <p:cNvSpPr txBox="1"/>
            <p:nvPr/>
          </p:nvSpPr>
          <p:spPr>
            <a:xfrm>
              <a:off x="643618" y="5383751"/>
              <a:ext cx="1659161" cy="584775"/>
            </a:xfrm>
            <a:prstGeom prst="rect">
              <a:avLst/>
            </a:prstGeom>
            <a:noFill/>
          </p:spPr>
          <p:txBody>
            <a:bodyPr wrap="square" rtlCol="0">
              <a:spAutoFit/>
            </a:bodyPr>
            <a:lstStyle/>
            <a:p>
              <a:pPr algn="ctr"/>
              <a:r>
                <a:rPr lang="en-US" sz="1600" b="1" dirty="0">
                  <a:solidFill>
                    <a:srgbClr val="A6A6A6"/>
                  </a:solidFill>
                  <a:latin typeface="Tw Cen MT" panose="020B0602020104020603" pitchFamily="34" charset="0"/>
                </a:rPr>
                <a:t>Add Some Brief Text Here</a:t>
              </a:r>
              <a:endParaRPr lang="en-US" sz="1600" b="1" dirty="0">
                <a:solidFill>
                  <a:srgbClr val="A6A6A6"/>
                </a:solidFill>
                <a:latin typeface="Tw Cen MT" panose="020B0602020104020603" pitchFamily="34" charset="0"/>
              </a:endParaRPr>
            </a:p>
          </p:txBody>
        </p:sp>
      </p:grpSp>
      <p:grpSp>
        <p:nvGrpSpPr>
          <p:cNvPr id="138" name="Group 137"/>
          <p:cNvGrpSpPr/>
          <p:nvPr/>
        </p:nvGrpSpPr>
        <p:grpSpPr>
          <a:xfrm>
            <a:off x="9733131" y="4599441"/>
            <a:ext cx="1659161" cy="873785"/>
            <a:chOff x="643618" y="5094741"/>
            <a:chExt cx="1659161" cy="873785"/>
          </a:xfrm>
        </p:grpSpPr>
        <p:sp>
          <p:nvSpPr>
            <p:cNvPr id="139" name="TextBox 138"/>
            <p:cNvSpPr txBox="1"/>
            <p:nvPr/>
          </p:nvSpPr>
          <p:spPr>
            <a:xfrm>
              <a:off x="797382" y="5094741"/>
              <a:ext cx="1351635" cy="400110"/>
            </a:xfrm>
            <a:prstGeom prst="rect">
              <a:avLst/>
            </a:prstGeom>
            <a:noFill/>
          </p:spPr>
          <p:txBody>
            <a:bodyPr wrap="square" rtlCol="0">
              <a:spAutoFit/>
            </a:bodyPr>
            <a:lstStyle/>
            <a:p>
              <a:pPr algn="ctr"/>
              <a:r>
                <a:rPr lang="en-US" sz="2000" b="1" dirty="0">
                  <a:solidFill>
                    <a:srgbClr val="EF3078"/>
                  </a:solidFill>
                  <a:latin typeface="Tw Cen MT" panose="020B0602020104020603" pitchFamily="34" charset="0"/>
                </a:rPr>
                <a:t>STAGE</a:t>
              </a:r>
              <a:endParaRPr lang="en-US" sz="2000" b="1" dirty="0">
                <a:solidFill>
                  <a:srgbClr val="EF3078"/>
                </a:solidFill>
                <a:latin typeface="Tw Cen MT" panose="020B0602020104020603" pitchFamily="34" charset="0"/>
              </a:endParaRPr>
            </a:p>
          </p:txBody>
        </p:sp>
        <p:sp>
          <p:nvSpPr>
            <p:cNvPr id="140" name="TextBox 139"/>
            <p:cNvSpPr txBox="1"/>
            <p:nvPr/>
          </p:nvSpPr>
          <p:spPr>
            <a:xfrm>
              <a:off x="643618" y="5383751"/>
              <a:ext cx="1659161" cy="584775"/>
            </a:xfrm>
            <a:prstGeom prst="rect">
              <a:avLst/>
            </a:prstGeom>
            <a:noFill/>
          </p:spPr>
          <p:txBody>
            <a:bodyPr wrap="square" rtlCol="0">
              <a:spAutoFit/>
            </a:bodyPr>
            <a:lstStyle/>
            <a:p>
              <a:pPr algn="ctr"/>
              <a:r>
                <a:rPr lang="en-US" sz="1600" b="1" dirty="0">
                  <a:solidFill>
                    <a:srgbClr val="A6A6A6"/>
                  </a:solidFill>
                  <a:latin typeface="Tw Cen MT" panose="020B0602020104020603" pitchFamily="34" charset="0"/>
                </a:rPr>
                <a:t>Add Some Brief Text Here</a:t>
              </a:r>
              <a:endParaRPr lang="en-US" sz="1600" b="1" dirty="0">
                <a:solidFill>
                  <a:srgbClr val="A6A6A6"/>
                </a:solidFill>
                <a:latin typeface="Tw Cen MT" panose="020B0602020104020603" pitchFamily="34" charset="0"/>
              </a:endParaRPr>
            </a:p>
          </p:txBody>
        </p:sp>
      </p:grpSp>
      <p:grpSp>
        <p:nvGrpSpPr>
          <p:cNvPr id="149" name="Group 148"/>
          <p:cNvGrpSpPr/>
          <p:nvPr/>
        </p:nvGrpSpPr>
        <p:grpSpPr>
          <a:xfrm>
            <a:off x="2331280" y="5711285"/>
            <a:ext cx="2807688" cy="986141"/>
            <a:chOff x="2331280" y="5711285"/>
            <a:chExt cx="2807688" cy="986141"/>
          </a:xfrm>
        </p:grpSpPr>
        <p:pic>
          <p:nvPicPr>
            <p:cNvPr id="141" name="Picture 14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31280" y="5853176"/>
              <a:ext cx="681686" cy="681686"/>
            </a:xfrm>
            <a:prstGeom prst="rect">
              <a:avLst/>
            </a:prstGeom>
          </p:spPr>
        </p:pic>
        <p:grpSp>
          <p:nvGrpSpPr>
            <p:cNvPr id="143" name="Group 142"/>
            <p:cNvGrpSpPr/>
            <p:nvPr/>
          </p:nvGrpSpPr>
          <p:grpSpPr>
            <a:xfrm>
              <a:off x="3012966" y="5711285"/>
              <a:ext cx="2126002" cy="986141"/>
              <a:chOff x="797382" y="5094741"/>
              <a:chExt cx="2126002" cy="986141"/>
            </a:xfrm>
          </p:grpSpPr>
          <p:sp>
            <p:nvSpPr>
              <p:cNvPr id="144" name="TextBox 143"/>
              <p:cNvSpPr txBox="1"/>
              <p:nvPr/>
            </p:nvSpPr>
            <p:spPr>
              <a:xfrm>
                <a:off x="797382" y="5094741"/>
                <a:ext cx="1665674" cy="461665"/>
              </a:xfrm>
              <a:prstGeom prst="rect">
                <a:avLst/>
              </a:prstGeom>
              <a:noFill/>
            </p:spPr>
            <p:txBody>
              <a:bodyPr wrap="square" rtlCol="0">
                <a:spAutoFit/>
              </a:bodyPr>
              <a:lstStyle/>
              <a:p>
                <a:r>
                  <a:rPr lang="en-US" sz="2400" b="1" dirty="0">
                    <a:solidFill>
                      <a:srgbClr val="EF3078"/>
                    </a:solidFill>
                    <a:latin typeface="Tw Cen MT" panose="020B0602020104020603" pitchFamily="34" charset="0"/>
                  </a:rPr>
                  <a:t>HEADING</a:t>
                </a:r>
                <a:endParaRPr lang="en-US" sz="2400" b="1" dirty="0">
                  <a:solidFill>
                    <a:srgbClr val="EF3078"/>
                  </a:solidFill>
                  <a:latin typeface="Tw Cen MT" panose="020B0602020104020603" pitchFamily="34" charset="0"/>
                </a:endParaRPr>
              </a:p>
            </p:txBody>
          </p:sp>
          <p:sp>
            <p:nvSpPr>
              <p:cNvPr id="145" name="TextBox 144"/>
              <p:cNvSpPr txBox="1"/>
              <p:nvPr/>
            </p:nvSpPr>
            <p:spPr>
              <a:xfrm>
                <a:off x="800425" y="5434551"/>
                <a:ext cx="2122959" cy="646331"/>
              </a:xfrm>
              <a:prstGeom prst="rect">
                <a:avLst/>
              </a:prstGeom>
              <a:noFill/>
            </p:spPr>
            <p:txBody>
              <a:bodyPr wrap="square" rtlCol="0">
                <a:spAutoFit/>
              </a:bodyPr>
              <a:lstStyle/>
              <a:p>
                <a:r>
                  <a:rPr lang="en-US" b="1" dirty="0">
                    <a:solidFill>
                      <a:srgbClr val="A6A6A6"/>
                    </a:solidFill>
                    <a:latin typeface="Tw Cen MT" panose="020B0602020104020603" pitchFamily="34" charset="0"/>
                  </a:rPr>
                  <a:t>Add Some Brief Text Here To Explain</a:t>
                </a:r>
                <a:endParaRPr lang="en-US" b="1" dirty="0">
                  <a:solidFill>
                    <a:srgbClr val="A6A6A6"/>
                  </a:solidFill>
                  <a:latin typeface="Tw Cen MT" panose="020B0602020104020603" pitchFamily="34" charset="0"/>
                </a:endParaRPr>
              </a:p>
            </p:txBody>
          </p:sp>
        </p:grpSp>
      </p:grpSp>
      <p:grpSp>
        <p:nvGrpSpPr>
          <p:cNvPr id="150" name="Group 149"/>
          <p:cNvGrpSpPr/>
          <p:nvPr/>
        </p:nvGrpSpPr>
        <p:grpSpPr>
          <a:xfrm>
            <a:off x="6777133" y="5711285"/>
            <a:ext cx="2862231" cy="986141"/>
            <a:chOff x="6777133" y="5711285"/>
            <a:chExt cx="2862231" cy="986141"/>
          </a:xfrm>
        </p:grpSpPr>
        <p:pic>
          <p:nvPicPr>
            <p:cNvPr id="142" name="Picture 1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7133" y="5853176"/>
              <a:ext cx="694184" cy="694184"/>
            </a:xfrm>
            <a:prstGeom prst="rect">
              <a:avLst/>
            </a:prstGeom>
          </p:spPr>
        </p:pic>
        <p:grpSp>
          <p:nvGrpSpPr>
            <p:cNvPr id="146" name="Group 145"/>
            <p:cNvGrpSpPr/>
            <p:nvPr/>
          </p:nvGrpSpPr>
          <p:grpSpPr>
            <a:xfrm>
              <a:off x="7513362" y="5711285"/>
              <a:ext cx="2126002" cy="986141"/>
              <a:chOff x="797382" y="5094741"/>
              <a:chExt cx="2126002" cy="986141"/>
            </a:xfrm>
          </p:grpSpPr>
          <p:sp>
            <p:nvSpPr>
              <p:cNvPr id="147" name="TextBox 146"/>
              <p:cNvSpPr txBox="1"/>
              <p:nvPr/>
            </p:nvSpPr>
            <p:spPr>
              <a:xfrm>
                <a:off x="797382" y="5094741"/>
                <a:ext cx="1665674" cy="461665"/>
              </a:xfrm>
              <a:prstGeom prst="rect">
                <a:avLst/>
              </a:prstGeom>
              <a:noFill/>
            </p:spPr>
            <p:txBody>
              <a:bodyPr wrap="square" rtlCol="0">
                <a:spAutoFit/>
              </a:bodyPr>
              <a:lstStyle/>
              <a:p>
                <a:r>
                  <a:rPr lang="en-US" sz="2400" b="1" dirty="0">
                    <a:solidFill>
                      <a:srgbClr val="03A1A4"/>
                    </a:solidFill>
                    <a:latin typeface="Tw Cen MT" panose="020B0602020104020603" pitchFamily="34" charset="0"/>
                  </a:rPr>
                  <a:t>HEADING</a:t>
                </a:r>
                <a:endParaRPr lang="en-US" sz="2400" b="1" dirty="0">
                  <a:solidFill>
                    <a:srgbClr val="03A1A4"/>
                  </a:solidFill>
                  <a:latin typeface="Tw Cen MT" panose="020B0602020104020603" pitchFamily="34" charset="0"/>
                </a:endParaRPr>
              </a:p>
            </p:txBody>
          </p:sp>
          <p:sp>
            <p:nvSpPr>
              <p:cNvPr id="148" name="TextBox 147"/>
              <p:cNvSpPr txBox="1"/>
              <p:nvPr/>
            </p:nvSpPr>
            <p:spPr>
              <a:xfrm>
                <a:off x="800425" y="5434551"/>
                <a:ext cx="2122959" cy="646331"/>
              </a:xfrm>
              <a:prstGeom prst="rect">
                <a:avLst/>
              </a:prstGeom>
              <a:noFill/>
            </p:spPr>
            <p:txBody>
              <a:bodyPr wrap="square" rtlCol="0">
                <a:spAutoFit/>
              </a:bodyPr>
              <a:lstStyle/>
              <a:p>
                <a:r>
                  <a:rPr lang="en-US" b="1" dirty="0">
                    <a:solidFill>
                      <a:srgbClr val="A6A6A6"/>
                    </a:solidFill>
                    <a:latin typeface="Tw Cen MT" panose="020B0602020104020603" pitchFamily="34" charset="0"/>
                  </a:rPr>
                  <a:t>Add Some Brief Text Here To Explain</a:t>
                </a:r>
                <a:endParaRPr lang="en-US" b="1" dirty="0">
                  <a:solidFill>
                    <a:srgbClr val="A6A6A6"/>
                  </a:solidFill>
                  <a:latin typeface="Tw Cen MT" panose="020B0602020104020603" pitchFamily="34" charset="0"/>
                </a:endParaRPr>
              </a:p>
            </p:txBody>
          </p:sp>
        </p:gr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anim calcmode="lin" valueType="num">
                                      <p:cBhvr>
                                        <p:cTn id="7" dur="250" fill="hold"/>
                                        <p:tgtEl>
                                          <p:spTgt spid="98"/>
                                        </p:tgtEl>
                                        <p:attrNameLst>
                                          <p:attrName>ppt_w</p:attrName>
                                        </p:attrNameLst>
                                      </p:cBhvr>
                                      <p:tavLst>
                                        <p:tav tm="0">
                                          <p:val>
                                            <p:fltVal val="0"/>
                                          </p:val>
                                        </p:tav>
                                        <p:tav tm="100000">
                                          <p:val>
                                            <p:strVal val="#ppt_w"/>
                                          </p:val>
                                        </p:tav>
                                      </p:tavLst>
                                    </p:anim>
                                    <p:anim calcmode="lin" valueType="num">
                                      <p:cBhvr>
                                        <p:cTn id="8" dur="250" fill="hold"/>
                                        <p:tgtEl>
                                          <p:spTgt spid="98"/>
                                        </p:tgtEl>
                                        <p:attrNameLst>
                                          <p:attrName>ppt_h</p:attrName>
                                        </p:attrNameLst>
                                      </p:cBhvr>
                                      <p:tavLst>
                                        <p:tav tm="0">
                                          <p:val>
                                            <p:fltVal val="0"/>
                                          </p:val>
                                        </p:tav>
                                        <p:tav tm="100000">
                                          <p:val>
                                            <p:strVal val="#ppt_h"/>
                                          </p:val>
                                        </p:tav>
                                      </p:tavLst>
                                    </p:anim>
                                    <p:animEffect transition="in" filter="fade">
                                      <p:cBhvr>
                                        <p:cTn id="9" dur="250"/>
                                        <p:tgtEl>
                                          <p:spTgt spid="98"/>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left)">
                                      <p:cBhvr>
                                        <p:cTn id="13" dur="500"/>
                                        <p:tgtEl>
                                          <p:spTgt spid="33"/>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9"/>
                                        </p:tgtEl>
                                        <p:attrNameLst>
                                          <p:attrName>style.visibility</p:attrName>
                                        </p:attrNameLst>
                                      </p:cBhvr>
                                      <p:to>
                                        <p:strVal val="visible"/>
                                      </p:to>
                                    </p:set>
                                    <p:anim calcmode="lin" valueType="num">
                                      <p:cBhvr>
                                        <p:cTn id="17" dur="250" fill="hold"/>
                                        <p:tgtEl>
                                          <p:spTgt spid="99"/>
                                        </p:tgtEl>
                                        <p:attrNameLst>
                                          <p:attrName>ppt_w</p:attrName>
                                        </p:attrNameLst>
                                      </p:cBhvr>
                                      <p:tavLst>
                                        <p:tav tm="0">
                                          <p:val>
                                            <p:fltVal val="0"/>
                                          </p:val>
                                        </p:tav>
                                        <p:tav tm="100000">
                                          <p:val>
                                            <p:strVal val="#ppt_w"/>
                                          </p:val>
                                        </p:tav>
                                      </p:tavLst>
                                    </p:anim>
                                    <p:anim calcmode="lin" valueType="num">
                                      <p:cBhvr>
                                        <p:cTn id="18" dur="250" fill="hold"/>
                                        <p:tgtEl>
                                          <p:spTgt spid="99"/>
                                        </p:tgtEl>
                                        <p:attrNameLst>
                                          <p:attrName>ppt_h</p:attrName>
                                        </p:attrNameLst>
                                      </p:cBhvr>
                                      <p:tavLst>
                                        <p:tav tm="0">
                                          <p:val>
                                            <p:fltVal val="0"/>
                                          </p:val>
                                        </p:tav>
                                        <p:tav tm="100000">
                                          <p:val>
                                            <p:strVal val="#ppt_h"/>
                                          </p:val>
                                        </p:tav>
                                      </p:tavLst>
                                    </p:anim>
                                    <p:animEffect transition="in" filter="fade">
                                      <p:cBhvr>
                                        <p:cTn id="19" dur="250"/>
                                        <p:tgtEl>
                                          <p:spTgt spid="99"/>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left)">
                                      <p:cBhvr>
                                        <p:cTn id="23" dur="500"/>
                                        <p:tgtEl>
                                          <p:spTgt spid="35"/>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101"/>
                                        </p:tgtEl>
                                        <p:attrNameLst>
                                          <p:attrName>style.visibility</p:attrName>
                                        </p:attrNameLst>
                                      </p:cBhvr>
                                      <p:to>
                                        <p:strVal val="visible"/>
                                      </p:to>
                                    </p:set>
                                    <p:anim calcmode="lin" valueType="num">
                                      <p:cBhvr>
                                        <p:cTn id="27" dur="250" fill="hold"/>
                                        <p:tgtEl>
                                          <p:spTgt spid="101"/>
                                        </p:tgtEl>
                                        <p:attrNameLst>
                                          <p:attrName>ppt_w</p:attrName>
                                        </p:attrNameLst>
                                      </p:cBhvr>
                                      <p:tavLst>
                                        <p:tav tm="0">
                                          <p:val>
                                            <p:fltVal val="0"/>
                                          </p:val>
                                        </p:tav>
                                        <p:tav tm="100000">
                                          <p:val>
                                            <p:strVal val="#ppt_w"/>
                                          </p:val>
                                        </p:tav>
                                      </p:tavLst>
                                    </p:anim>
                                    <p:anim calcmode="lin" valueType="num">
                                      <p:cBhvr>
                                        <p:cTn id="28" dur="250" fill="hold"/>
                                        <p:tgtEl>
                                          <p:spTgt spid="101"/>
                                        </p:tgtEl>
                                        <p:attrNameLst>
                                          <p:attrName>ppt_h</p:attrName>
                                        </p:attrNameLst>
                                      </p:cBhvr>
                                      <p:tavLst>
                                        <p:tav tm="0">
                                          <p:val>
                                            <p:fltVal val="0"/>
                                          </p:val>
                                        </p:tav>
                                        <p:tav tm="100000">
                                          <p:val>
                                            <p:strVal val="#ppt_h"/>
                                          </p:val>
                                        </p:tav>
                                      </p:tavLst>
                                    </p:anim>
                                    <p:animEffect transition="in" filter="fade">
                                      <p:cBhvr>
                                        <p:cTn id="29" dur="250"/>
                                        <p:tgtEl>
                                          <p:spTgt spid="101"/>
                                        </p:tgtEl>
                                      </p:cBhvr>
                                    </p:animEffect>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wipe(left)">
                                      <p:cBhvr>
                                        <p:cTn id="33" dur="500"/>
                                        <p:tgtEl>
                                          <p:spTgt spid="37"/>
                                        </p:tgtEl>
                                      </p:cBhvr>
                                    </p:animEffect>
                                  </p:childTnLst>
                                </p:cTn>
                              </p:par>
                            </p:childTnLst>
                          </p:cTn>
                        </p:par>
                        <p:par>
                          <p:cTn id="34" fill="hold">
                            <p:stCondLst>
                              <p:cond delay="3000"/>
                            </p:stCondLst>
                            <p:childTnLst>
                              <p:par>
                                <p:cTn id="35" presetID="53" presetClass="entr" presetSubtype="16" fill="hold" grpId="0" nodeType="afterEffect">
                                  <p:stCondLst>
                                    <p:cond delay="0"/>
                                  </p:stCondLst>
                                  <p:childTnLst>
                                    <p:set>
                                      <p:cBhvr>
                                        <p:cTn id="36" dur="1" fill="hold">
                                          <p:stCondLst>
                                            <p:cond delay="0"/>
                                          </p:stCondLst>
                                        </p:cTn>
                                        <p:tgtEl>
                                          <p:spTgt spid="102"/>
                                        </p:tgtEl>
                                        <p:attrNameLst>
                                          <p:attrName>style.visibility</p:attrName>
                                        </p:attrNameLst>
                                      </p:cBhvr>
                                      <p:to>
                                        <p:strVal val="visible"/>
                                      </p:to>
                                    </p:set>
                                    <p:anim calcmode="lin" valueType="num">
                                      <p:cBhvr>
                                        <p:cTn id="37" dur="250" fill="hold"/>
                                        <p:tgtEl>
                                          <p:spTgt spid="102"/>
                                        </p:tgtEl>
                                        <p:attrNameLst>
                                          <p:attrName>ppt_w</p:attrName>
                                        </p:attrNameLst>
                                      </p:cBhvr>
                                      <p:tavLst>
                                        <p:tav tm="0">
                                          <p:val>
                                            <p:fltVal val="0"/>
                                          </p:val>
                                        </p:tav>
                                        <p:tav tm="100000">
                                          <p:val>
                                            <p:strVal val="#ppt_w"/>
                                          </p:val>
                                        </p:tav>
                                      </p:tavLst>
                                    </p:anim>
                                    <p:anim calcmode="lin" valueType="num">
                                      <p:cBhvr>
                                        <p:cTn id="38" dur="250" fill="hold"/>
                                        <p:tgtEl>
                                          <p:spTgt spid="102"/>
                                        </p:tgtEl>
                                        <p:attrNameLst>
                                          <p:attrName>ppt_h</p:attrName>
                                        </p:attrNameLst>
                                      </p:cBhvr>
                                      <p:tavLst>
                                        <p:tav tm="0">
                                          <p:val>
                                            <p:fltVal val="0"/>
                                          </p:val>
                                        </p:tav>
                                        <p:tav tm="100000">
                                          <p:val>
                                            <p:strVal val="#ppt_h"/>
                                          </p:val>
                                        </p:tav>
                                      </p:tavLst>
                                    </p:anim>
                                    <p:animEffect transition="in" filter="fade">
                                      <p:cBhvr>
                                        <p:cTn id="39" dur="250"/>
                                        <p:tgtEl>
                                          <p:spTgt spid="102"/>
                                        </p:tgtEl>
                                      </p:cBhvr>
                                    </p:animEffect>
                                  </p:childTnLst>
                                </p:cTn>
                              </p:par>
                            </p:childTnLst>
                          </p:cTn>
                        </p:par>
                        <p:par>
                          <p:cTn id="40" fill="hold">
                            <p:stCondLst>
                              <p:cond delay="3500"/>
                            </p:stCondLst>
                            <p:childTnLst>
                              <p:par>
                                <p:cTn id="41" presetID="22" presetClass="entr" presetSubtype="8" fill="hold"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wipe(left)">
                                      <p:cBhvr>
                                        <p:cTn id="43" dur="500"/>
                                        <p:tgtEl>
                                          <p:spTgt spid="40"/>
                                        </p:tgtEl>
                                      </p:cBhvr>
                                    </p:animEffect>
                                  </p:childTnLst>
                                </p:cTn>
                              </p:par>
                            </p:childTnLst>
                          </p:cTn>
                        </p:par>
                        <p:par>
                          <p:cTn id="44" fill="hold">
                            <p:stCondLst>
                              <p:cond delay="4000"/>
                            </p:stCondLst>
                            <p:childTnLst>
                              <p:par>
                                <p:cTn id="45" presetID="53" presetClass="entr" presetSubtype="16" fill="hold" grpId="0" nodeType="afterEffect">
                                  <p:stCondLst>
                                    <p:cond delay="0"/>
                                  </p:stCondLst>
                                  <p:childTnLst>
                                    <p:set>
                                      <p:cBhvr>
                                        <p:cTn id="46" dur="1" fill="hold">
                                          <p:stCondLst>
                                            <p:cond delay="0"/>
                                          </p:stCondLst>
                                        </p:cTn>
                                        <p:tgtEl>
                                          <p:spTgt spid="103"/>
                                        </p:tgtEl>
                                        <p:attrNameLst>
                                          <p:attrName>style.visibility</p:attrName>
                                        </p:attrNameLst>
                                      </p:cBhvr>
                                      <p:to>
                                        <p:strVal val="visible"/>
                                      </p:to>
                                    </p:set>
                                    <p:anim calcmode="lin" valueType="num">
                                      <p:cBhvr>
                                        <p:cTn id="47" dur="250" fill="hold"/>
                                        <p:tgtEl>
                                          <p:spTgt spid="103"/>
                                        </p:tgtEl>
                                        <p:attrNameLst>
                                          <p:attrName>ppt_w</p:attrName>
                                        </p:attrNameLst>
                                      </p:cBhvr>
                                      <p:tavLst>
                                        <p:tav tm="0">
                                          <p:val>
                                            <p:fltVal val="0"/>
                                          </p:val>
                                        </p:tav>
                                        <p:tav tm="100000">
                                          <p:val>
                                            <p:strVal val="#ppt_w"/>
                                          </p:val>
                                        </p:tav>
                                      </p:tavLst>
                                    </p:anim>
                                    <p:anim calcmode="lin" valueType="num">
                                      <p:cBhvr>
                                        <p:cTn id="48" dur="250" fill="hold"/>
                                        <p:tgtEl>
                                          <p:spTgt spid="103"/>
                                        </p:tgtEl>
                                        <p:attrNameLst>
                                          <p:attrName>ppt_h</p:attrName>
                                        </p:attrNameLst>
                                      </p:cBhvr>
                                      <p:tavLst>
                                        <p:tav tm="0">
                                          <p:val>
                                            <p:fltVal val="0"/>
                                          </p:val>
                                        </p:tav>
                                        <p:tav tm="100000">
                                          <p:val>
                                            <p:strVal val="#ppt_h"/>
                                          </p:val>
                                        </p:tav>
                                      </p:tavLst>
                                    </p:anim>
                                    <p:animEffect transition="in" filter="fade">
                                      <p:cBhvr>
                                        <p:cTn id="49" dur="250"/>
                                        <p:tgtEl>
                                          <p:spTgt spid="103"/>
                                        </p:tgtEl>
                                      </p:cBhvr>
                                    </p:animEffect>
                                  </p:childTnLst>
                                </p:cTn>
                              </p:par>
                            </p:childTnLst>
                          </p:cTn>
                        </p:par>
                        <p:par>
                          <p:cTn id="50" fill="hold">
                            <p:stCondLst>
                              <p:cond delay="4500"/>
                            </p:stCondLst>
                            <p:childTnLst>
                              <p:par>
                                <p:cTn id="51" presetID="22" presetClass="entr" presetSubtype="8" fill="hold" nodeType="after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wipe(left)">
                                      <p:cBhvr>
                                        <p:cTn id="53" dur="500"/>
                                        <p:tgtEl>
                                          <p:spTgt spid="43"/>
                                        </p:tgtEl>
                                      </p:cBhvr>
                                    </p:animEffect>
                                  </p:childTnLst>
                                </p:cTn>
                              </p:par>
                            </p:childTnLst>
                          </p:cTn>
                        </p:par>
                        <p:par>
                          <p:cTn id="54" fill="hold">
                            <p:stCondLst>
                              <p:cond delay="5000"/>
                            </p:stCondLst>
                            <p:childTnLst>
                              <p:par>
                                <p:cTn id="55" presetID="53" presetClass="entr" presetSubtype="16" fill="hold" grpId="0" nodeType="afterEffect">
                                  <p:stCondLst>
                                    <p:cond delay="0"/>
                                  </p:stCondLst>
                                  <p:childTnLst>
                                    <p:set>
                                      <p:cBhvr>
                                        <p:cTn id="56" dur="1" fill="hold">
                                          <p:stCondLst>
                                            <p:cond delay="0"/>
                                          </p:stCondLst>
                                        </p:cTn>
                                        <p:tgtEl>
                                          <p:spTgt spid="104"/>
                                        </p:tgtEl>
                                        <p:attrNameLst>
                                          <p:attrName>style.visibility</p:attrName>
                                        </p:attrNameLst>
                                      </p:cBhvr>
                                      <p:to>
                                        <p:strVal val="visible"/>
                                      </p:to>
                                    </p:set>
                                    <p:anim calcmode="lin" valueType="num">
                                      <p:cBhvr>
                                        <p:cTn id="57" dur="250" fill="hold"/>
                                        <p:tgtEl>
                                          <p:spTgt spid="104"/>
                                        </p:tgtEl>
                                        <p:attrNameLst>
                                          <p:attrName>ppt_w</p:attrName>
                                        </p:attrNameLst>
                                      </p:cBhvr>
                                      <p:tavLst>
                                        <p:tav tm="0">
                                          <p:val>
                                            <p:fltVal val="0"/>
                                          </p:val>
                                        </p:tav>
                                        <p:tav tm="100000">
                                          <p:val>
                                            <p:strVal val="#ppt_w"/>
                                          </p:val>
                                        </p:tav>
                                      </p:tavLst>
                                    </p:anim>
                                    <p:anim calcmode="lin" valueType="num">
                                      <p:cBhvr>
                                        <p:cTn id="58" dur="250" fill="hold"/>
                                        <p:tgtEl>
                                          <p:spTgt spid="104"/>
                                        </p:tgtEl>
                                        <p:attrNameLst>
                                          <p:attrName>ppt_h</p:attrName>
                                        </p:attrNameLst>
                                      </p:cBhvr>
                                      <p:tavLst>
                                        <p:tav tm="0">
                                          <p:val>
                                            <p:fltVal val="0"/>
                                          </p:val>
                                        </p:tav>
                                        <p:tav tm="100000">
                                          <p:val>
                                            <p:strVal val="#ppt_h"/>
                                          </p:val>
                                        </p:tav>
                                      </p:tavLst>
                                    </p:anim>
                                    <p:animEffect transition="in" filter="fade">
                                      <p:cBhvr>
                                        <p:cTn id="59" dur="250"/>
                                        <p:tgtEl>
                                          <p:spTgt spid="104"/>
                                        </p:tgtEl>
                                      </p:cBhvr>
                                    </p:animEffect>
                                  </p:childTnLst>
                                </p:cTn>
                              </p:par>
                            </p:childTnLst>
                          </p:cTn>
                        </p:par>
                        <p:par>
                          <p:cTn id="60" fill="hold">
                            <p:stCondLst>
                              <p:cond delay="5500"/>
                            </p:stCondLst>
                            <p:childTnLst>
                              <p:par>
                                <p:cTn id="61" presetID="22" presetClass="entr" presetSubtype="8" fill="hold" nodeType="after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wipe(left)">
                                      <p:cBhvr>
                                        <p:cTn id="63" dur="500"/>
                                        <p:tgtEl>
                                          <p:spTgt spid="46"/>
                                        </p:tgtEl>
                                      </p:cBhvr>
                                    </p:animEffect>
                                  </p:childTnLst>
                                </p:cTn>
                              </p:par>
                            </p:childTnLst>
                          </p:cTn>
                        </p:par>
                        <p:par>
                          <p:cTn id="64" fill="hold">
                            <p:stCondLst>
                              <p:cond delay="6000"/>
                            </p:stCondLst>
                            <p:childTnLst>
                              <p:par>
                                <p:cTn id="65" presetID="53" presetClass="entr" presetSubtype="16" fill="hold" grpId="0" nodeType="afterEffect">
                                  <p:stCondLst>
                                    <p:cond delay="0"/>
                                  </p:stCondLst>
                                  <p:childTnLst>
                                    <p:set>
                                      <p:cBhvr>
                                        <p:cTn id="66" dur="1" fill="hold">
                                          <p:stCondLst>
                                            <p:cond delay="0"/>
                                          </p:stCondLst>
                                        </p:cTn>
                                        <p:tgtEl>
                                          <p:spTgt spid="105"/>
                                        </p:tgtEl>
                                        <p:attrNameLst>
                                          <p:attrName>style.visibility</p:attrName>
                                        </p:attrNameLst>
                                      </p:cBhvr>
                                      <p:to>
                                        <p:strVal val="visible"/>
                                      </p:to>
                                    </p:set>
                                    <p:anim calcmode="lin" valueType="num">
                                      <p:cBhvr>
                                        <p:cTn id="67" dur="250" fill="hold"/>
                                        <p:tgtEl>
                                          <p:spTgt spid="105"/>
                                        </p:tgtEl>
                                        <p:attrNameLst>
                                          <p:attrName>ppt_w</p:attrName>
                                        </p:attrNameLst>
                                      </p:cBhvr>
                                      <p:tavLst>
                                        <p:tav tm="0">
                                          <p:val>
                                            <p:fltVal val="0"/>
                                          </p:val>
                                        </p:tav>
                                        <p:tav tm="100000">
                                          <p:val>
                                            <p:strVal val="#ppt_w"/>
                                          </p:val>
                                        </p:tav>
                                      </p:tavLst>
                                    </p:anim>
                                    <p:anim calcmode="lin" valueType="num">
                                      <p:cBhvr>
                                        <p:cTn id="68" dur="250" fill="hold"/>
                                        <p:tgtEl>
                                          <p:spTgt spid="105"/>
                                        </p:tgtEl>
                                        <p:attrNameLst>
                                          <p:attrName>ppt_h</p:attrName>
                                        </p:attrNameLst>
                                      </p:cBhvr>
                                      <p:tavLst>
                                        <p:tav tm="0">
                                          <p:val>
                                            <p:fltVal val="0"/>
                                          </p:val>
                                        </p:tav>
                                        <p:tav tm="100000">
                                          <p:val>
                                            <p:strVal val="#ppt_h"/>
                                          </p:val>
                                        </p:tav>
                                      </p:tavLst>
                                    </p:anim>
                                    <p:animEffect transition="in" filter="fade">
                                      <p:cBhvr>
                                        <p:cTn id="69" dur="250"/>
                                        <p:tgtEl>
                                          <p:spTgt spid="105"/>
                                        </p:tgtEl>
                                      </p:cBhvr>
                                    </p:animEffect>
                                  </p:childTnLst>
                                </p:cTn>
                              </p:par>
                            </p:childTnLst>
                          </p:cTn>
                        </p:par>
                        <p:par>
                          <p:cTn id="70" fill="hold">
                            <p:stCondLst>
                              <p:cond delay="6500"/>
                            </p:stCondLst>
                            <p:childTnLst>
                              <p:par>
                                <p:cTn id="71" presetID="53" presetClass="entr" presetSubtype="16" fill="hold" grpId="0" nodeType="after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p:cTn id="73" dur="250" fill="hold"/>
                                        <p:tgtEl>
                                          <p:spTgt spid="106"/>
                                        </p:tgtEl>
                                        <p:attrNameLst>
                                          <p:attrName>ppt_w</p:attrName>
                                        </p:attrNameLst>
                                      </p:cBhvr>
                                      <p:tavLst>
                                        <p:tav tm="0">
                                          <p:val>
                                            <p:fltVal val="0"/>
                                          </p:val>
                                        </p:tav>
                                        <p:tav tm="100000">
                                          <p:val>
                                            <p:strVal val="#ppt_w"/>
                                          </p:val>
                                        </p:tav>
                                      </p:tavLst>
                                    </p:anim>
                                    <p:anim calcmode="lin" valueType="num">
                                      <p:cBhvr>
                                        <p:cTn id="74" dur="250" fill="hold"/>
                                        <p:tgtEl>
                                          <p:spTgt spid="106"/>
                                        </p:tgtEl>
                                        <p:attrNameLst>
                                          <p:attrName>ppt_h</p:attrName>
                                        </p:attrNameLst>
                                      </p:cBhvr>
                                      <p:tavLst>
                                        <p:tav tm="0">
                                          <p:val>
                                            <p:fltVal val="0"/>
                                          </p:val>
                                        </p:tav>
                                        <p:tav tm="100000">
                                          <p:val>
                                            <p:strVal val="#ppt_h"/>
                                          </p:val>
                                        </p:tav>
                                      </p:tavLst>
                                    </p:anim>
                                    <p:animEffect transition="in" filter="fade">
                                      <p:cBhvr>
                                        <p:cTn id="75" dur="250"/>
                                        <p:tgtEl>
                                          <p:spTgt spid="106"/>
                                        </p:tgtEl>
                                      </p:cBhvr>
                                    </p:animEffect>
                                  </p:childTnLst>
                                </p:cTn>
                              </p:par>
                            </p:childTnLst>
                          </p:cTn>
                        </p:par>
                        <p:par>
                          <p:cTn id="76" fill="hold">
                            <p:stCondLst>
                              <p:cond delay="7000"/>
                            </p:stCondLst>
                            <p:childTnLst>
                              <p:par>
                                <p:cTn id="77" presetID="22" presetClass="entr" presetSubtype="8" fill="hold" nodeType="afterEffect">
                                  <p:stCondLst>
                                    <p:cond delay="0"/>
                                  </p:stCondLst>
                                  <p:childTnLst>
                                    <p:set>
                                      <p:cBhvr>
                                        <p:cTn id="78" dur="1" fill="hold">
                                          <p:stCondLst>
                                            <p:cond delay="0"/>
                                          </p:stCondLst>
                                        </p:cTn>
                                        <p:tgtEl>
                                          <p:spTgt spid="49"/>
                                        </p:tgtEl>
                                        <p:attrNameLst>
                                          <p:attrName>style.visibility</p:attrName>
                                        </p:attrNameLst>
                                      </p:cBhvr>
                                      <p:to>
                                        <p:strVal val="visible"/>
                                      </p:to>
                                    </p:set>
                                    <p:animEffect transition="in" filter="wipe(left)">
                                      <p:cBhvr>
                                        <p:cTn id="79" dur="500"/>
                                        <p:tgtEl>
                                          <p:spTgt spid="49"/>
                                        </p:tgtEl>
                                      </p:cBhvr>
                                    </p:animEffect>
                                  </p:childTnLst>
                                </p:cTn>
                              </p:par>
                            </p:childTnLst>
                          </p:cTn>
                        </p:par>
                        <p:par>
                          <p:cTn id="80" fill="hold">
                            <p:stCondLst>
                              <p:cond delay="7500"/>
                            </p:stCondLst>
                            <p:childTnLst>
                              <p:par>
                                <p:cTn id="81" presetID="53" presetClass="entr" presetSubtype="16" fill="hold" grpId="0" nodeType="afterEffect">
                                  <p:stCondLst>
                                    <p:cond delay="0"/>
                                  </p:stCondLst>
                                  <p:childTnLst>
                                    <p:set>
                                      <p:cBhvr>
                                        <p:cTn id="82" dur="1" fill="hold">
                                          <p:stCondLst>
                                            <p:cond delay="0"/>
                                          </p:stCondLst>
                                        </p:cTn>
                                        <p:tgtEl>
                                          <p:spTgt spid="107"/>
                                        </p:tgtEl>
                                        <p:attrNameLst>
                                          <p:attrName>style.visibility</p:attrName>
                                        </p:attrNameLst>
                                      </p:cBhvr>
                                      <p:to>
                                        <p:strVal val="visible"/>
                                      </p:to>
                                    </p:set>
                                    <p:anim calcmode="lin" valueType="num">
                                      <p:cBhvr>
                                        <p:cTn id="83" dur="250" fill="hold"/>
                                        <p:tgtEl>
                                          <p:spTgt spid="107"/>
                                        </p:tgtEl>
                                        <p:attrNameLst>
                                          <p:attrName>ppt_w</p:attrName>
                                        </p:attrNameLst>
                                      </p:cBhvr>
                                      <p:tavLst>
                                        <p:tav tm="0">
                                          <p:val>
                                            <p:fltVal val="0"/>
                                          </p:val>
                                        </p:tav>
                                        <p:tav tm="100000">
                                          <p:val>
                                            <p:strVal val="#ppt_w"/>
                                          </p:val>
                                        </p:tav>
                                      </p:tavLst>
                                    </p:anim>
                                    <p:anim calcmode="lin" valueType="num">
                                      <p:cBhvr>
                                        <p:cTn id="84" dur="250" fill="hold"/>
                                        <p:tgtEl>
                                          <p:spTgt spid="107"/>
                                        </p:tgtEl>
                                        <p:attrNameLst>
                                          <p:attrName>ppt_h</p:attrName>
                                        </p:attrNameLst>
                                      </p:cBhvr>
                                      <p:tavLst>
                                        <p:tav tm="0">
                                          <p:val>
                                            <p:fltVal val="0"/>
                                          </p:val>
                                        </p:tav>
                                        <p:tav tm="100000">
                                          <p:val>
                                            <p:strVal val="#ppt_h"/>
                                          </p:val>
                                        </p:tav>
                                      </p:tavLst>
                                    </p:anim>
                                    <p:animEffect transition="in" filter="fade">
                                      <p:cBhvr>
                                        <p:cTn id="85" dur="250"/>
                                        <p:tgtEl>
                                          <p:spTgt spid="107"/>
                                        </p:tgtEl>
                                      </p:cBhvr>
                                    </p:animEffect>
                                  </p:childTnLst>
                                </p:cTn>
                              </p:par>
                            </p:childTnLst>
                          </p:cTn>
                        </p:par>
                        <p:par>
                          <p:cTn id="86" fill="hold">
                            <p:stCondLst>
                              <p:cond delay="8000"/>
                            </p:stCondLst>
                            <p:childTnLst>
                              <p:par>
                                <p:cTn id="87" presetID="22" presetClass="entr" presetSubtype="8" fill="hold" nodeType="afterEffect">
                                  <p:stCondLst>
                                    <p:cond delay="0"/>
                                  </p:stCondLst>
                                  <p:childTnLst>
                                    <p:set>
                                      <p:cBhvr>
                                        <p:cTn id="88" dur="1" fill="hold">
                                          <p:stCondLst>
                                            <p:cond delay="0"/>
                                          </p:stCondLst>
                                        </p:cTn>
                                        <p:tgtEl>
                                          <p:spTgt spid="52"/>
                                        </p:tgtEl>
                                        <p:attrNameLst>
                                          <p:attrName>style.visibility</p:attrName>
                                        </p:attrNameLst>
                                      </p:cBhvr>
                                      <p:to>
                                        <p:strVal val="visible"/>
                                      </p:to>
                                    </p:set>
                                    <p:animEffect transition="in" filter="wipe(left)">
                                      <p:cBhvr>
                                        <p:cTn id="89" dur="500"/>
                                        <p:tgtEl>
                                          <p:spTgt spid="52"/>
                                        </p:tgtEl>
                                      </p:cBhvr>
                                    </p:animEffect>
                                  </p:childTnLst>
                                </p:cTn>
                              </p:par>
                            </p:childTnLst>
                          </p:cTn>
                        </p:par>
                        <p:par>
                          <p:cTn id="90" fill="hold">
                            <p:stCondLst>
                              <p:cond delay="8500"/>
                            </p:stCondLst>
                            <p:childTnLst>
                              <p:par>
                                <p:cTn id="91" presetID="53" presetClass="entr" presetSubtype="16" fill="hold" grpId="0" nodeType="afterEffect">
                                  <p:stCondLst>
                                    <p:cond delay="0"/>
                                  </p:stCondLst>
                                  <p:childTnLst>
                                    <p:set>
                                      <p:cBhvr>
                                        <p:cTn id="92" dur="1" fill="hold">
                                          <p:stCondLst>
                                            <p:cond delay="0"/>
                                          </p:stCondLst>
                                        </p:cTn>
                                        <p:tgtEl>
                                          <p:spTgt spid="108"/>
                                        </p:tgtEl>
                                        <p:attrNameLst>
                                          <p:attrName>style.visibility</p:attrName>
                                        </p:attrNameLst>
                                      </p:cBhvr>
                                      <p:to>
                                        <p:strVal val="visible"/>
                                      </p:to>
                                    </p:set>
                                    <p:anim calcmode="lin" valueType="num">
                                      <p:cBhvr>
                                        <p:cTn id="93" dur="250" fill="hold"/>
                                        <p:tgtEl>
                                          <p:spTgt spid="108"/>
                                        </p:tgtEl>
                                        <p:attrNameLst>
                                          <p:attrName>ppt_w</p:attrName>
                                        </p:attrNameLst>
                                      </p:cBhvr>
                                      <p:tavLst>
                                        <p:tav tm="0">
                                          <p:val>
                                            <p:fltVal val="0"/>
                                          </p:val>
                                        </p:tav>
                                        <p:tav tm="100000">
                                          <p:val>
                                            <p:strVal val="#ppt_w"/>
                                          </p:val>
                                        </p:tav>
                                      </p:tavLst>
                                    </p:anim>
                                    <p:anim calcmode="lin" valueType="num">
                                      <p:cBhvr>
                                        <p:cTn id="94" dur="250" fill="hold"/>
                                        <p:tgtEl>
                                          <p:spTgt spid="108"/>
                                        </p:tgtEl>
                                        <p:attrNameLst>
                                          <p:attrName>ppt_h</p:attrName>
                                        </p:attrNameLst>
                                      </p:cBhvr>
                                      <p:tavLst>
                                        <p:tav tm="0">
                                          <p:val>
                                            <p:fltVal val="0"/>
                                          </p:val>
                                        </p:tav>
                                        <p:tav tm="100000">
                                          <p:val>
                                            <p:strVal val="#ppt_h"/>
                                          </p:val>
                                        </p:tav>
                                      </p:tavLst>
                                    </p:anim>
                                    <p:animEffect transition="in" filter="fade">
                                      <p:cBhvr>
                                        <p:cTn id="95" dur="250"/>
                                        <p:tgtEl>
                                          <p:spTgt spid="108"/>
                                        </p:tgtEl>
                                      </p:cBhvr>
                                    </p:animEffect>
                                  </p:childTnLst>
                                </p:cTn>
                              </p:par>
                            </p:childTnLst>
                          </p:cTn>
                        </p:par>
                        <p:par>
                          <p:cTn id="96" fill="hold">
                            <p:stCondLst>
                              <p:cond delay="9000"/>
                            </p:stCondLst>
                            <p:childTnLst>
                              <p:par>
                                <p:cTn id="97" presetID="22" presetClass="entr" presetSubtype="8" fill="hold" nodeType="afterEffect">
                                  <p:stCondLst>
                                    <p:cond delay="0"/>
                                  </p:stCondLst>
                                  <p:childTnLst>
                                    <p:set>
                                      <p:cBhvr>
                                        <p:cTn id="98" dur="1" fill="hold">
                                          <p:stCondLst>
                                            <p:cond delay="0"/>
                                          </p:stCondLst>
                                        </p:cTn>
                                        <p:tgtEl>
                                          <p:spTgt spid="55"/>
                                        </p:tgtEl>
                                        <p:attrNameLst>
                                          <p:attrName>style.visibility</p:attrName>
                                        </p:attrNameLst>
                                      </p:cBhvr>
                                      <p:to>
                                        <p:strVal val="visible"/>
                                      </p:to>
                                    </p:set>
                                    <p:animEffect transition="in" filter="wipe(left)">
                                      <p:cBhvr>
                                        <p:cTn id="99" dur="500"/>
                                        <p:tgtEl>
                                          <p:spTgt spid="55"/>
                                        </p:tgtEl>
                                      </p:cBhvr>
                                    </p:animEffect>
                                  </p:childTnLst>
                                </p:cTn>
                              </p:par>
                            </p:childTnLst>
                          </p:cTn>
                        </p:par>
                        <p:par>
                          <p:cTn id="100" fill="hold">
                            <p:stCondLst>
                              <p:cond delay="9500"/>
                            </p:stCondLst>
                            <p:childTnLst>
                              <p:par>
                                <p:cTn id="101" presetID="53" presetClass="entr" presetSubtype="16" fill="hold" grpId="0" nodeType="afterEffect">
                                  <p:stCondLst>
                                    <p:cond delay="0"/>
                                  </p:stCondLst>
                                  <p:childTnLst>
                                    <p:set>
                                      <p:cBhvr>
                                        <p:cTn id="102" dur="1" fill="hold">
                                          <p:stCondLst>
                                            <p:cond delay="0"/>
                                          </p:stCondLst>
                                        </p:cTn>
                                        <p:tgtEl>
                                          <p:spTgt spid="109"/>
                                        </p:tgtEl>
                                        <p:attrNameLst>
                                          <p:attrName>style.visibility</p:attrName>
                                        </p:attrNameLst>
                                      </p:cBhvr>
                                      <p:to>
                                        <p:strVal val="visible"/>
                                      </p:to>
                                    </p:set>
                                    <p:anim calcmode="lin" valueType="num">
                                      <p:cBhvr>
                                        <p:cTn id="103" dur="250" fill="hold"/>
                                        <p:tgtEl>
                                          <p:spTgt spid="109"/>
                                        </p:tgtEl>
                                        <p:attrNameLst>
                                          <p:attrName>ppt_w</p:attrName>
                                        </p:attrNameLst>
                                      </p:cBhvr>
                                      <p:tavLst>
                                        <p:tav tm="0">
                                          <p:val>
                                            <p:fltVal val="0"/>
                                          </p:val>
                                        </p:tav>
                                        <p:tav tm="100000">
                                          <p:val>
                                            <p:strVal val="#ppt_w"/>
                                          </p:val>
                                        </p:tav>
                                      </p:tavLst>
                                    </p:anim>
                                    <p:anim calcmode="lin" valueType="num">
                                      <p:cBhvr>
                                        <p:cTn id="104" dur="250" fill="hold"/>
                                        <p:tgtEl>
                                          <p:spTgt spid="109"/>
                                        </p:tgtEl>
                                        <p:attrNameLst>
                                          <p:attrName>ppt_h</p:attrName>
                                        </p:attrNameLst>
                                      </p:cBhvr>
                                      <p:tavLst>
                                        <p:tav tm="0">
                                          <p:val>
                                            <p:fltVal val="0"/>
                                          </p:val>
                                        </p:tav>
                                        <p:tav tm="100000">
                                          <p:val>
                                            <p:strVal val="#ppt_h"/>
                                          </p:val>
                                        </p:tav>
                                      </p:tavLst>
                                    </p:anim>
                                    <p:animEffect transition="in" filter="fade">
                                      <p:cBhvr>
                                        <p:cTn id="105" dur="250"/>
                                        <p:tgtEl>
                                          <p:spTgt spid="109"/>
                                        </p:tgtEl>
                                      </p:cBhvr>
                                    </p:animEffect>
                                  </p:childTnLst>
                                </p:cTn>
                              </p:par>
                            </p:childTnLst>
                          </p:cTn>
                        </p:par>
                        <p:par>
                          <p:cTn id="106" fill="hold">
                            <p:stCondLst>
                              <p:cond delay="10000"/>
                            </p:stCondLst>
                            <p:childTnLst>
                              <p:par>
                                <p:cTn id="107" presetID="22" presetClass="entr" presetSubtype="8" fill="hold" nodeType="afterEffect">
                                  <p:stCondLst>
                                    <p:cond delay="0"/>
                                  </p:stCondLst>
                                  <p:childTnLst>
                                    <p:set>
                                      <p:cBhvr>
                                        <p:cTn id="108" dur="1" fill="hold">
                                          <p:stCondLst>
                                            <p:cond delay="0"/>
                                          </p:stCondLst>
                                        </p:cTn>
                                        <p:tgtEl>
                                          <p:spTgt spid="58"/>
                                        </p:tgtEl>
                                        <p:attrNameLst>
                                          <p:attrName>style.visibility</p:attrName>
                                        </p:attrNameLst>
                                      </p:cBhvr>
                                      <p:to>
                                        <p:strVal val="visible"/>
                                      </p:to>
                                    </p:set>
                                    <p:animEffect transition="in" filter="wipe(left)">
                                      <p:cBhvr>
                                        <p:cTn id="109" dur="500"/>
                                        <p:tgtEl>
                                          <p:spTgt spid="58"/>
                                        </p:tgtEl>
                                      </p:cBhvr>
                                    </p:animEffect>
                                  </p:childTnLst>
                                </p:cTn>
                              </p:par>
                            </p:childTnLst>
                          </p:cTn>
                        </p:par>
                        <p:par>
                          <p:cTn id="110" fill="hold">
                            <p:stCondLst>
                              <p:cond delay="10500"/>
                            </p:stCondLst>
                            <p:childTnLst>
                              <p:par>
                                <p:cTn id="111" presetID="53" presetClass="entr" presetSubtype="16" fill="hold" grpId="0" nodeType="afterEffect">
                                  <p:stCondLst>
                                    <p:cond delay="0"/>
                                  </p:stCondLst>
                                  <p:childTnLst>
                                    <p:set>
                                      <p:cBhvr>
                                        <p:cTn id="112" dur="1" fill="hold">
                                          <p:stCondLst>
                                            <p:cond delay="0"/>
                                          </p:stCondLst>
                                        </p:cTn>
                                        <p:tgtEl>
                                          <p:spTgt spid="110"/>
                                        </p:tgtEl>
                                        <p:attrNameLst>
                                          <p:attrName>style.visibility</p:attrName>
                                        </p:attrNameLst>
                                      </p:cBhvr>
                                      <p:to>
                                        <p:strVal val="visible"/>
                                      </p:to>
                                    </p:set>
                                    <p:anim calcmode="lin" valueType="num">
                                      <p:cBhvr>
                                        <p:cTn id="113" dur="250" fill="hold"/>
                                        <p:tgtEl>
                                          <p:spTgt spid="110"/>
                                        </p:tgtEl>
                                        <p:attrNameLst>
                                          <p:attrName>ppt_w</p:attrName>
                                        </p:attrNameLst>
                                      </p:cBhvr>
                                      <p:tavLst>
                                        <p:tav tm="0">
                                          <p:val>
                                            <p:fltVal val="0"/>
                                          </p:val>
                                        </p:tav>
                                        <p:tav tm="100000">
                                          <p:val>
                                            <p:strVal val="#ppt_w"/>
                                          </p:val>
                                        </p:tav>
                                      </p:tavLst>
                                    </p:anim>
                                    <p:anim calcmode="lin" valueType="num">
                                      <p:cBhvr>
                                        <p:cTn id="114" dur="250" fill="hold"/>
                                        <p:tgtEl>
                                          <p:spTgt spid="110"/>
                                        </p:tgtEl>
                                        <p:attrNameLst>
                                          <p:attrName>ppt_h</p:attrName>
                                        </p:attrNameLst>
                                      </p:cBhvr>
                                      <p:tavLst>
                                        <p:tav tm="0">
                                          <p:val>
                                            <p:fltVal val="0"/>
                                          </p:val>
                                        </p:tav>
                                        <p:tav tm="100000">
                                          <p:val>
                                            <p:strVal val="#ppt_h"/>
                                          </p:val>
                                        </p:tav>
                                      </p:tavLst>
                                    </p:anim>
                                    <p:animEffect transition="in" filter="fade">
                                      <p:cBhvr>
                                        <p:cTn id="115" dur="250"/>
                                        <p:tgtEl>
                                          <p:spTgt spid="110"/>
                                        </p:tgtEl>
                                      </p:cBhvr>
                                    </p:animEffect>
                                  </p:childTnLst>
                                </p:cTn>
                              </p:par>
                            </p:childTnLst>
                          </p:cTn>
                        </p:par>
                        <p:par>
                          <p:cTn id="116" fill="hold">
                            <p:stCondLst>
                              <p:cond delay="11000"/>
                            </p:stCondLst>
                            <p:childTnLst>
                              <p:par>
                                <p:cTn id="117" presetID="22" presetClass="entr" presetSubtype="8" fill="hold" nodeType="afterEffect">
                                  <p:stCondLst>
                                    <p:cond delay="0"/>
                                  </p:stCondLst>
                                  <p:childTnLst>
                                    <p:set>
                                      <p:cBhvr>
                                        <p:cTn id="118" dur="1" fill="hold">
                                          <p:stCondLst>
                                            <p:cond delay="0"/>
                                          </p:stCondLst>
                                        </p:cTn>
                                        <p:tgtEl>
                                          <p:spTgt spid="61"/>
                                        </p:tgtEl>
                                        <p:attrNameLst>
                                          <p:attrName>style.visibility</p:attrName>
                                        </p:attrNameLst>
                                      </p:cBhvr>
                                      <p:to>
                                        <p:strVal val="visible"/>
                                      </p:to>
                                    </p:set>
                                    <p:animEffect transition="in" filter="wipe(left)">
                                      <p:cBhvr>
                                        <p:cTn id="119" dur="500"/>
                                        <p:tgtEl>
                                          <p:spTgt spid="61"/>
                                        </p:tgtEl>
                                      </p:cBhvr>
                                    </p:animEffect>
                                  </p:childTnLst>
                                </p:cTn>
                              </p:par>
                            </p:childTnLst>
                          </p:cTn>
                        </p:par>
                        <p:par>
                          <p:cTn id="120" fill="hold">
                            <p:stCondLst>
                              <p:cond delay="11500"/>
                            </p:stCondLst>
                            <p:childTnLst>
                              <p:par>
                                <p:cTn id="121" presetID="53" presetClass="entr" presetSubtype="16" fill="hold" grpId="0" nodeType="afterEffect">
                                  <p:stCondLst>
                                    <p:cond delay="0"/>
                                  </p:stCondLst>
                                  <p:childTnLst>
                                    <p:set>
                                      <p:cBhvr>
                                        <p:cTn id="122" dur="1" fill="hold">
                                          <p:stCondLst>
                                            <p:cond delay="0"/>
                                          </p:stCondLst>
                                        </p:cTn>
                                        <p:tgtEl>
                                          <p:spTgt spid="111"/>
                                        </p:tgtEl>
                                        <p:attrNameLst>
                                          <p:attrName>style.visibility</p:attrName>
                                        </p:attrNameLst>
                                      </p:cBhvr>
                                      <p:to>
                                        <p:strVal val="visible"/>
                                      </p:to>
                                    </p:set>
                                    <p:anim calcmode="lin" valueType="num">
                                      <p:cBhvr>
                                        <p:cTn id="123" dur="250" fill="hold"/>
                                        <p:tgtEl>
                                          <p:spTgt spid="111"/>
                                        </p:tgtEl>
                                        <p:attrNameLst>
                                          <p:attrName>ppt_w</p:attrName>
                                        </p:attrNameLst>
                                      </p:cBhvr>
                                      <p:tavLst>
                                        <p:tav tm="0">
                                          <p:val>
                                            <p:fltVal val="0"/>
                                          </p:val>
                                        </p:tav>
                                        <p:tav tm="100000">
                                          <p:val>
                                            <p:strVal val="#ppt_w"/>
                                          </p:val>
                                        </p:tav>
                                      </p:tavLst>
                                    </p:anim>
                                    <p:anim calcmode="lin" valueType="num">
                                      <p:cBhvr>
                                        <p:cTn id="124" dur="250" fill="hold"/>
                                        <p:tgtEl>
                                          <p:spTgt spid="111"/>
                                        </p:tgtEl>
                                        <p:attrNameLst>
                                          <p:attrName>ppt_h</p:attrName>
                                        </p:attrNameLst>
                                      </p:cBhvr>
                                      <p:tavLst>
                                        <p:tav tm="0">
                                          <p:val>
                                            <p:fltVal val="0"/>
                                          </p:val>
                                        </p:tav>
                                        <p:tav tm="100000">
                                          <p:val>
                                            <p:strVal val="#ppt_h"/>
                                          </p:val>
                                        </p:tav>
                                      </p:tavLst>
                                    </p:anim>
                                    <p:animEffect transition="in" filter="fade">
                                      <p:cBhvr>
                                        <p:cTn id="125" dur="250"/>
                                        <p:tgtEl>
                                          <p:spTgt spid="111"/>
                                        </p:tgtEl>
                                      </p:cBhvr>
                                    </p:animEffect>
                                  </p:childTnLst>
                                </p:cTn>
                              </p:par>
                            </p:childTnLst>
                          </p:cTn>
                        </p:par>
                        <p:par>
                          <p:cTn id="126" fill="hold">
                            <p:stCondLst>
                              <p:cond delay="12000"/>
                            </p:stCondLst>
                            <p:childTnLst>
                              <p:par>
                                <p:cTn id="127" presetID="22" presetClass="entr" presetSubtype="8" fill="hold" nodeType="afterEffect">
                                  <p:stCondLst>
                                    <p:cond delay="0"/>
                                  </p:stCondLst>
                                  <p:childTnLst>
                                    <p:set>
                                      <p:cBhvr>
                                        <p:cTn id="128" dur="1" fill="hold">
                                          <p:stCondLst>
                                            <p:cond delay="0"/>
                                          </p:stCondLst>
                                        </p:cTn>
                                        <p:tgtEl>
                                          <p:spTgt spid="64"/>
                                        </p:tgtEl>
                                        <p:attrNameLst>
                                          <p:attrName>style.visibility</p:attrName>
                                        </p:attrNameLst>
                                      </p:cBhvr>
                                      <p:to>
                                        <p:strVal val="visible"/>
                                      </p:to>
                                    </p:set>
                                    <p:animEffect transition="in" filter="wipe(left)">
                                      <p:cBhvr>
                                        <p:cTn id="129" dur="500"/>
                                        <p:tgtEl>
                                          <p:spTgt spid="64"/>
                                        </p:tgtEl>
                                      </p:cBhvr>
                                    </p:animEffect>
                                  </p:childTnLst>
                                </p:cTn>
                              </p:par>
                            </p:childTnLst>
                          </p:cTn>
                        </p:par>
                        <p:par>
                          <p:cTn id="130" fill="hold">
                            <p:stCondLst>
                              <p:cond delay="12500"/>
                            </p:stCondLst>
                            <p:childTnLst>
                              <p:par>
                                <p:cTn id="131" presetID="53" presetClass="entr" presetSubtype="16" fill="hold" grpId="0" nodeType="afterEffect">
                                  <p:stCondLst>
                                    <p:cond delay="0"/>
                                  </p:stCondLst>
                                  <p:childTnLst>
                                    <p:set>
                                      <p:cBhvr>
                                        <p:cTn id="132" dur="1" fill="hold">
                                          <p:stCondLst>
                                            <p:cond delay="0"/>
                                          </p:stCondLst>
                                        </p:cTn>
                                        <p:tgtEl>
                                          <p:spTgt spid="112"/>
                                        </p:tgtEl>
                                        <p:attrNameLst>
                                          <p:attrName>style.visibility</p:attrName>
                                        </p:attrNameLst>
                                      </p:cBhvr>
                                      <p:to>
                                        <p:strVal val="visible"/>
                                      </p:to>
                                    </p:set>
                                    <p:anim calcmode="lin" valueType="num">
                                      <p:cBhvr>
                                        <p:cTn id="133" dur="250" fill="hold"/>
                                        <p:tgtEl>
                                          <p:spTgt spid="112"/>
                                        </p:tgtEl>
                                        <p:attrNameLst>
                                          <p:attrName>ppt_w</p:attrName>
                                        </p:attrNameLst>
                                      </p:cBhvr>
                                      <p:tavLst>
                                        <p:tav tm="0">
                                          <p:val>
                                            <p:fltVal val="0"/>
                                          </p:val>
                                        </p:tav>
                                        <p:tav tm="100000">
                                          <p:val>
                                            <p:strVal val="#ppt_w"/>
                                          </p:val>
                                        </p:tav>
                                      </p:tavLst>
                                    </p:anim>
                                    <p:anim calcmode="lin" valueType="num">
                                      <p:cBhvr>
                                        <p:cTn id="134" dur="250" fill="hold"/>
                                        <p:tgtEl>
                                          <p:spTgt spid="112"/>
                                        </p:tgtEl>
                                        <p:attrNameLst>
                                          <p:attrName>ppt_h</p:attrName>
                                        </p:attrNameLst>
                                      </p:cBhvr>
                                      <p:tavLst>
                                        <p:tav tm="0">
                                          <p:val>
                                            <p:fltVal val="0"/>
                                          </p:val>
                                        </p:tav>
                                        <p:tav tm="100000">
                                          <p:val>
                                            <p:strVal val="#ppt_h"/>
                                          </p:val>
                                        </p:tav>
                                      </p:tavLst>
                                    </p:anim>
                                    <p:animEffect transition="in" filter="fade">
                                      <p:cBhvr>
                                        <p:cTn id="135" dur="250"/>
                                        <p:tgtEl>
                                          <p:spTgt spid="112"/>
                                        </p:tgtEl>
                                      </p:cBhvr>
                                    </p:animEffect>
                                  </p:childTnLst>
                                </p:cTn>
                              </p:par>
                            </p:childTnLst>
                          </p:cTn>
                        </p:par>
                        <p:par>
                          <p:cTn id="136" fill="hold">
                            <p:stCondLst>
                              <p:cond delay="13000"/>
                            </p:stCondLst>
                            <p:childTnLst>
                              <p:par>
                                <p:cTn id="137" presetID="42" presetClass="entr" presetSubtype="0" fill="hold" nodeType="afterEffect">
                                  <p:stCondLst>
                                    <p:cond delay="0"/>
                                  </p:stCondLst>
                                  <p:childTnLst>
                                    <p:set>
                                      <p:cBhvr>
                                        <p:cTn id="138" dur="1" fill="hold">
                                          <p:stCondLst>
                                            <p:cond delay="0"/>
                                          </p:stCondLst>
                                        </p:cTn>
                                        <p:tgtEl>
                                          <p:spTgt spid="122"/>
                                        </p:tgtEl>
                                        <p:attrNameLst>
                                          <p:attrName>style.visibility</p:attrName>
                                        </p:attrNameLst>
                                      </p:cBhvr>
                                      <p:to>
                                        <p:strVal val="visible"/>
                                      </p:to>
                                    </p:set>
                                    <p:animEffect transition="in" filter="fade">
                                      <p:cBhvr>
                                        <p:cTn id="139" dur="500"/>
                                        <p:tgtEl>
                                          <p:spTgt spid="122"/>
                                        </p:tgtEl>
                                      </p:cBhvr>
                                    </p:animEffect>
                                    <p:anim calcmode="lin" valueType="num">
                                      <p:cBhvr>
                                        <p:cTn id="140" dur="500" fill="hold"/>
                                        <p:tgtEl>
                                          <p:spTgt spid="122"/>
                                        </p:tgtEl>
                                        <p:attrNameLst>
                                          <p:attrName>ppt_x</p:attrName>
                                        </p:attrNameLst>
                                      </p:cBhvr>
                                      <p:tavLst>
                                        <p:tav tm="0">
                                          <p:val>
                                            <p:strVal val="#ppt_x"/>
                                          </p:val>
                                        </p:tav>
                                        <p:tav tm="100000">
                                          <p:val>
                                            <p:strVal val="#ppt_x"/>
                                          </p:val>
                                        </p:tav>
                                      </p:tavLst>
                                    </p:anim>
                                    <p:anim calcmode="lin" valueType="num">
                                      <p:cBhvr>
                                        <p:cTn id="141" dur="500" fill="hold"/>
                                        <p:tgtEl>
                                          <p:spTgt spid="122"/>
                                        </p:tgtEl>
                                        <p:attrNameLst>
                                          <p:attrName>ppt_y</p:attrName>
                                        </p:attrNameLst>
                                      </p:cBhvr>
                                      <p:tavLst>
                                        <p:tav tm="0">
                                          <p:val>
                                            <p:strVal val="#ppt_y+.1"/>
                                          </p:val>
                                        </p:tav>
                                        <p:tav tm="100000">
                                          <p:val>
                                            <p:strVal val="#ppt_y"/>
                                          </p:val>
                                        </p:tav>
                                      </p:tavLst>
                                    </p:anim>
                                  </p:childTnLst>
                                </p:cTn>
                              </p:par>
                            </p:childTnLst>
                          </p:cTn>
                        </p:par>
                        <p:par>
                          <p:cTn id="142" fill="hold">
                            <p:stCondLst>
                              <p:cond delay="13500"/>
                            </p:stCondLst>
                            <p:childTnLst>
                              <p:par>
                                <p:cTn id="143" presetID="42" presetClass="entr" presetSubtype="0" fill="hold" nodeType="afterEffect">
                                  <p:stCondLst>
                                    <p:cond delay="0"/>
                                  </p:stCondLst>
                                  <p:childTnLst>
                                    <p:set>
                                      <p:cBhvr>
                                        <p:cTn id="144" dur="1" fill="hold">
                                          <p:stCondLst>
                                            <p:cond delay="0"/>
                                          </p:stCondLst>
                                        </p:cTn>
                                        <p:tgtEl>
                                          <p:spTgt spid="123"/>
                                        </p:tgtEl>
                                        <p:attrNameLst>
                                          <p:attrName>style.visibility</p:attrName>
                                        </p:attrNameLst>
                                      </p:cBhvr>
                                      <p:to>
                                        <p:strVal val="visible"/>
                                      </p:to>
                                    </p:set>
                                    <p:animEffect transition="in" filter="fade">
                                      <p:cBhvr>
                                        <p:cTn id="145" dur="500"/>
                                        <p:tgtEl>
                                          <p:spTgt spid="123"/>
                                        </p:tgtEl>
                                      </p:cBhvr>
                                    </p:animEffect>
                                    <p:anim calcmode="lin" valueType="num">
                                      <p:cBhvr>
                                        <p:cTn id="146" dur="500" fill="hold"/>
                                        <p:tgtEl>
                                          <p:spTgt spid="123"/>
                                        </p:tgtEl>
                                        <p:attrNameLst>
                                          <p:attrName>ppt_x</p:attrName>
                                        </p:attrNameLst>
                                      </p:cBhvr>
                                      <p:tavLst>
                                        <p:tav tm="0">
                                          <p:val>
                                            <p:strVal val="#ppt_x"/>
                                          </p:val>
                                        </p:tav>
                                        <p:tav tm="100000">
                                          <p:val>
                                            <p:strVal val="#ppt_x"/>
                                          </p:val>
                                        </p:tav>
                                      </p:tavLst>
                                    </p:anim>
                                    <p:anim calcmode="lin" valueType="num">
                                      <p:cBhvr>
                                        <p:cTn id="147" dur="500" fill="hold"/>
                                        <p:tgtEl>
                                          <p:spTgt spid="123"/>
                                        </p:tgtEl>
                                        <p:attrNameLst>
                                          <p:attrName>ppt_y</p:attrName>
                                        </p:attrNameLst>
                                      </p:cBhvr>
                                      <p:tavLst>
                                        <p:tav tm="0">
                                          <p:val>
                                            <p:strVal val="#ppt_y+.1"/>
                                          </p:val>
                                        </p:tav>
                                        <p:tav tm="100000">
                                          <p:val>
                                            <p:strVal val="#ppt_y"/>
                                          </p:val>
                                        </p:tav>
                                      </p:tavLst>
                                    </p:anim>
                                  </p:childTnLst>
                                </p:cTn>
                              </p:par>
                            </p:childTnLst>
                          </p:cTn>
                        </p:par>
                        <p:par>
                          <p:cTn id="148" fill="hold">
                            <p:stCondLst>
                              <p:cond delay="14000"/>
                            </p:stCondLst>
                            <p:childTnLst>
                              <p:par>
                                <p:cTn id="149" presetID="42" presetClass="entr" presetSubtype="0" fill="hold" nodeType="afterEffect">
                                  <p:stCondLst>
                                    <p:cond delay="0"/>
                                  </p:stCondLst>
                                  <p:childTnLst>
                                    <p:set>
                                      <p:cBhvr>
                                        <p:cTn id="150" dur="1" fill="hold">
                                          <p:stCondLst>
                                            <p:cond delay="0"/>
                                          </p:stCondLst>
                                        </p:cTn>
                                        <p:tgtEl>
                                          <p:spTgt spid="126"/>
                                        </p:tgtEl>
                                        <p:attrNameLst>
                                          <p:attrName>style.visibility</p:attrName>
                                        </p:attrNameLst>
                                      </p:cBhvr>
                                      <p:to>
                                        <p:strVal val="visible"/>
                                      </p:to>
                                    </p:set>
                                    <p:animEffect transition="in" filter="fade">
                                      <p:cBhvr>
                                        <p:cTn id="151" dur="500"/>
                                        <p:tgtEl>
                                          <p:spTgt spid="126"/>
                                        </p:tgtEl>
                                      </p:cBhvr>
                                    </p:animEffect>
                                    <p:anim calcmode="lin" valueType="num">
                                      <p:cBhvr>
                                        <p:cTn id="152" dur="500" fill="hold"/>
                                        <p:tgtEl>
                                          <p:spTgt spid="126"/>
                                        </p:tgtEl>
                                        <p:attrNameLst>
                                          <p:attrName>ppt_x</p:attrName>
                                        </p:attrNameLst>
                                      </p:cBhvr>
                                      <p:tavLst>
                                        <p:tav tm="0">
                                          <p:val>
                                            <p:strVal val="#ppt_x"/>
                                          </p:val>
                                        </p:tav>
                                        <p:tav tm="100000">
                                          <p:val>
                                            <p:strVal val="#ppt_x"/>
                                          </p:val>
                                        </p:tav>
                                      </p:tavLst>
                                    </p:anim>
                                    <p:anim calcmode="lin" valueType="num">
                                      <p:cBhvr>
                                        <p:cTn id="153" dur="500" fill="hold"/>
                                        <p:tgtEl>
                                          <p:spTgt spid="126"/>
                                        </p:tgtEl>
                                        <p:attrNameLst>
                                          <p:attrName>ppt_y</p:attrName>
                                        </p:attrNameLst>
                                      </p:cBhvr>
                                      <p:tavLst>
                                        <p:tav tm="0">
                                          <p:val>
                                            <p:strVal val="#ppt_y+.1"/>
                                          </p:val>
                                        </p:tav>
                                        <p:tav tm="100000">
                                          <p:val>
                                            <p:strVal val="#ppt_y"/>
                                          </p:val>
                                        </p:tav>
                                      </p:tavLst>
                                    </p:anim>
                                  </p:childTnLst>
                                </p:cTn>
                              </p:par>
                            </p:childTnLst>
                          </p:cTn>
                        </p:par>
                        <p:par>
                          <p:cTn id="154" fill="hold">
                            <p:stCondLst>
                              <p:cond delay="14500"/>
                            </p:stCondLst>
                            <p:childTnLst>
                              <p:par>
                                <p:cTn id="155" presetID="42" presetClass="entr" presetSubtype="0" fill="hold" nodeType="afterEffect">
                                  <p:stCondLst>
                                    <p:cond delay="0"/>
                                  </p:stCondLst>
                                  <p:childTnLst>
                                    <p:set>
                                      <p:cBhvr>
                                        <p:cTn id="156" dur="1" fill="hold">
                                          <p:stCondLst>
                                            <p:cond delay="0"/>
                                          </p:stCondLst>
                                        </p:cTn>
                                        <p:tgtEl>
                                          <p:spTgt spid="129"/>
                                        </p:tgtEl>
                                        <p:attrNameLst>
                                          <p:attrName>style.visibility</p:attrName>
                                        </p:attrNameLst>
                                      </p:cBhvr>
                                      <p:to>
                                        <p:strVal val="visible"/>
                                      </p:to>
                                    </p:set>
                                    <p:animEffect transition="in" filter="fade">
                                      <p:cBhvr>
                                        <p:cTn id="157" dur="500"/>
                                        <p:tgtEl>
                                          <p:spTgt spid="129"/>
                                        </p:tgtEl>
                                      </p:cBhvr>
                                    </p:animEffect>
                                    <p:anim calcmode="lin" valueType="num">
                                      <p:cBhvr>
                                        <p:cTn id="158" dur="500" fill="hold"/>
                                        <p:tgtEl>
                                          <p:spTgt spid="129"/>
                                        </p:tgtEl>
                                        <p:attrNameLst>
                                          <p:attrName>ppt_x</p:attrName>
                                        </p:attrNameLst>
                                      </p:cBhvr>
                                      <p:tavLst>
                                        <p:tav tm="0">
                                          <p:val>
                                            <p:strVal val="#ppt_x"/>
                                          </p:val>
                                        </p:tav>
                                        <p:tav tm="100000">
                                          <p:val>
                                            <p:strVal val="#ppt_x"/>
                                          </p:val>
                                        </p:tav>
                                      </p:tavLst>
                                    </p:anim>
                                    <p:anim calcmode="lin" valueType="num">
                                      <p:cBhvr>
                                        <p:cTn id="159" dur="500" fill="hold"/>
                                        <p:tgtEl>
                                          <p:spTgt spid="129"/>
                                        </p:tgtEl>
                                        <p:attrNameLst>
                                          <p:attrName>ppt_y</p:attrName>
                                        </p:attrNameLst>
                                      </p:cBhvr>
                                      <p:tavLst>
                                        <p:tav tm="0">
                                          <p:val>
                                            <p:strVal val="#ppt_y+.1"/>
                                          </p:val>
                                        </p:tav>
                                        <p:tav tm="100000">
                                          <p:val>
                                            <p:strVal val="#ppt_y"/>
                                          </p:val>
                                        </p:tav>
                                      </p:tavLst>
                                    </p:anim>
                                  </p:childTnLst>
                                </p:cTn>
                              </p:par>
                            </p:childTnLst>
                          </p:cTn>
                        </p:par>
                        <p:par>
                          <p:cTn id="160" fill="hold">
                            <p:stCondLst>
                              <p:cond delay="15000"/>
                            </p:stCondLst>
                            <p:childTnLst>
                              <p:par>
                                <p:cTn id="161" presetID="42" presetClass="entr" presetSubtype="0" fill="hold" nodeType="afterEffect">
                                  <p:stCondLst>
                                    <p:cond delay="0"/>
                                  </p:stCondLst>
                                  <p:childTnLst>
                                    <p:set>
                                      <p:cBhvr>
                                        <p:cTn id="162" dur="1" fill="hold">
                                          <p:stCondLst>
                                            <p:cond delay="0"/>
                                          </p:stCondLst>
                                        </p:cTn>
                                        <p:tgtEl>
                                          <p:spTgt spid="132"/>
                                        </p:tgtEl>
                                        <p:attrNameLst>
                                          <p:attrName>style.visibility</p:attrName>
                                        </p:attrNameLst>
                                      </p:cBhvr>
                                      <p:to>
                                        <p:strVal val="visible"/>
                                      </p:to>
                                    </p:set>
                                    <p:animEffect transition="in" filter="fade">
                                      <p:cBhvr>
                                        <p:cTn id="163" dur="500"/>
                                        <p:tgtEl>
                                          <p:spTgt spid="132"/>
                                        </p:tgtEl>
                                      </p:cBhvr>
                                    </p:animEffect>
                                    <p:anim calcmode="lin" valueType="num">
                                      <p:cBhvr>
                                        <p:cTn id="164" dur="500" fill="hold"/>
                                        <p:tgtEl>
                                          <p:spTgt spid="132"/>
                                        </p:tgtEl>
                                        <p:attrNameLst>
                                          <p:attrName>ppt_x</p:attrName>
                                        </p:attrNameLst>
                                      </p:cBhvr>
                                      <p:tavLst>
                                        <p:tav tm="0">
                                          <p:val>
                                            <p:strVal val="#ppt_x"/>
                                          </p:val>
                                        </p:tav>
                                        <p:tav tm="100000">
                                          <p:val>
                                            <p:strVal val="#ppt_x"/>
                                          </p:val>
                                        </p:tav>
                                      </p:tavLst>
                                    </p:anim>
                                    <p:anim calcmode="lin" valueType="num">
                                      <p:cBhvr>
                                        <p:cTn id="165" dur="500" fill="hold"/>
                                        <p:tgtEl>
                                          <p:spTgt spid="132"/>
                                        </p:tgtEl>
                                        <p:attrNameLst>
                                          <p:attrName>ppt_y</p:attrName>
                                        </p:attrNameLst>
                                      </p:cBhvr>
                                      <p:tavLst>
                                        <p:tav tm="0">
                                          <p:val>
                                            <p:strVal val="#ppt_y+.1"/>
                                          </p:val>
                                        </p:tav>
                                        <p:tav tm="100000">
                                          <p:val>
                                            <p:strVal val="#ppt_y"/>
                                          </p:val>
                                        </p:tav>
                                      </p:tavLst>
                                    </p:anim>
                                  </p:childTnLst>
                                </p:cTn>
                              </p:par>
                            </p:childTnLst>
                          </p:cTn>
                        </p:par>
                        <p:par>
                          <p:cTn id="166" fill="hold">
                            <p:stCondLst>
                              <p:cond delay="15500"/>
                            </p:stCondLst>
                            <p:childTnLst>
                              <p:par>
                                <p:cTn id="167" presetID="42" presetClass="entr" presetSubtype="0" fill="hold" nodeType="afterEffect">
                                  <p:stCondLst>
                                    <p:cond delay="0"/>
                                  </p:stCondLst>
                                  <p:childTnLst>
                                    <p:set>
                                      <p:cBhvr>
                                        <p:cTn id="168" dur="1" fill="hold">
                                          <p:stCondLst>
                                            <p:cond delay="0"/>
                                          </p:stCondLst>
                                        </p:cTn>
                                        <p:tgtEl>
                                          <p:spTgt spid="135"/>
                                        </p:tgtEl>
                                        <p:attrNameLst>
                                          <p:attrName>style.visibility</p:attrName>
                                        </p:attrNameLst>
                                      </p:cBhvr>
                                      <p:to>
                                        <p:strVal val="visible"/>
                                      </p:to>
                                    </p:set>
                                    <p:animEffect transition="in" filter="fade">
                                      <p:cBhvr>
                                        <p:cTn id="169" dur="500"/>
                                        <p:tgtEl>
                                          <p:spTgt spid="135"/>
                                        </p:tgtEl>
                                      </p:cBhvr>
                                    </p:animEffect>
                                    <p:anim calcmode="lin" valueType="num">
                                      <p:cBhvr>
                                        <p:cTn id="170" dur="500" fill="hold"/>
                                        <p:tgtEl>
                                          <p:spTgt spid="135"/>
                                        </p:tgtEl>
                                        <p:attrNameLst>
                                          <p:attrName>ppt_x</p:attrName>
                                        </p:attrNameLst>
                                      </p:cBhvr>
                                      <p:tavLst>
                                        <p:tav tm="0">
                                          <p:val>
                                            <p:strVal val="#ppt_x"/>
                                          </p:val>
                                        </p:tav>
                                        <p:tav tm="100000">
                                          <p:val>
                                            <p:strVal val="#ppt_x"/>
                                          </p:val>
                                        </p:tav>
                                      </p:tavLst>
                                    </p:anim>
                                    <p:anim calcmode="lin" valueType="num">
                                      <p:cBhvr>
                                        <p:cTn id="171" dur="500" fill="hold"/>
                                        <p:tgtEl>
                                          <p:spTgt spid="135"/>
                                        </p:tgtEl>
                                        <p:attrNameLst>
                                          <p:attrName>ppt_y</p:attrName>
                                        </p:attrNameLst>
                                      </p:cBhvr>
                                      <p:tavLst>
                                        <p:tav tm="0">
                                          <p:val>
                                            <p:strVal val="#ppt_y+.1"/>
                                          </p:val>
                                        </p:tav>
                                        <p:tav tm="100000">
                                          <p:val>
                                            <p:strVal val="#ppt_y"/>
                                          </p:val>
                                        </p:tav>
                                      </p:tavLst>
                                    </p:anim>
                                  </p:childTnLst>
                                </p:cTn>
                              </p:par>
                            </p:childTnLst>
                          </p:cTn>
                        </p:par>
                        <p:par>
                          <p:cTn id="172" fill="hold">
                            <p:stCondLst>
                              <p:cond delay="16000"/>
                            </p:stCondLst>
                            <p:childTnLst>
                              <p:par>
                                <p:cTn id="173" presetID="42" presetClass="entr" presetSubtype="0" fill="hold" nodeType="afterEffect">
                                  <p:stCondLst>
                                    <p:cond delay="0"/>
                                  </p:stCondLst>
                                  <p:childTnLst>
                                    <p:set>
                                      <p:cBhvr>
                                        <p:cTn id="174" dur="1" fill="hold">
                                          <p:stCondLst>
                                            <p:cond delay="0"/>
                                          </p:stCondLst>
                                        </p:cTn>
                                        <p:tgtEl>
                                          <p:spTgt spid="138"/>
                                        </p:tgtEl>
                                        <p:attrNameLst>
                                          <p:attrName>style.visibility</p:attrName>
                                        </p:attrNameLst>
                                      </p:cBhvr>
                                      <p:to>
                                        <p:strVal val="visible"/>
                                      </p:to>
                                    </p:set>
                                    <p:animEffect transition="in" filter="fade">
                                      <p:cBhvr>
                                        <p:cTn id="175" dur="500"/>
                                        <p:tgtEl>
                                          <p:spTgt spid="138"/>
                                        </p:tgtEl>
                                      </p:cBhvr>
                                    </p:animEffect>
                                    <p:anim calcmode="lin" valueType="num">
                                      <p:cBhvr>
                                        <p:cTn id="176" dur="500" fill="hold"/>
                                        <p:tgtEl>
                                          <p:spTgt spid="138"/>
                                        </p:tgtEl>
                                        <p:attrNameLst>
                                          <p:attrName>ppt_x</p:attrName>
                                        </p:attrNameLst>
                                      </p:cBhvr>
                                      <p:tavLst>
                                        <p:tav tm="0">
                                          <p:val>
                                            <p:strVal val="#ppt_x"/>
                                          </p:val>
                                        </p:tav>
                                        <p:tav tm="100000">
                                          <p:val>
                                            <p:strVal val="#ppt_x"/>
                                          </p:val>
                                        </p:tav>
                                      </p:tavLst>
                                    </p:anim>
                                    <p:anim calcmode="lin" valueType="num">
                                      <p:cBhvr>
                                        <p:cTn id="177" dur="500" fill="hold"/>
                                        <p:tgtEl>
                                          <p:spTgt spid="138"/>
                                        </p:tgtEl>
                                        <p:attrNameLst>
                                          <p:attrName>ppt_y</p:attrName>
                                        </p:attrNameLst>
                                      </p:cBhvr>
                                      <p:tavLst>
                                        <p:tav tm="0">
                                          <p:val>
                                            <p:strVal val="#ppt_y+.1"/>
                                          </p:val>
                                        </p:tav>
                                        <p:tav tm="100000">
                                          <p:val>
                                            <p:strVal val="#ppt_y"/>
                                          </p:val>
                                        </p:tav>
                                      </p:tavLst>
                                    </p:anim>
                                  </p:childTnLst>
                                </p:cTn>
                              </p:par>
                            </p:childTnLst>
                          </p:cTn>
                        </p:par>
                        <p:par>
                          <p:cTn id="178" fill="hold">
                            <p:stCondLst>
                              <p:cond delay="16500"/>
                            </p:stCondLst>
                            <p:childTnLst>
                              <p:par>
                                <p:cTn id="179" presetID="53" presetClass="entr" presetSubtype="16" fill="hold" nodeType="afterEffect">
                                  <p:stCondLst>
                                    <p:cond delay="0"/>
                                  </p:stCondLst>
                                  <p:childTnLst>
                                    <p:set>
                                      <p:cBhvr>
                                        <p:cTn id="180" dur="1" fill="hold">
                                          <p:stCondLst>
                                            <p:cond delay="0"/>
                                          </p:stCondLst>
                                        </p:cTn>
                                        <p:tgtEl>
                                          <p:spTgt spid="149"/>
                                        </p:tgtEl>
                                        <p:attrNameLst>
                                          <p:attrName>style.visibility</p:attrName>
                                        </p:attrNameLst>
                                      </p:cBhvr>
                                      <p:to>
                                        <p:strVal val="visible"/>
                                      </p:to>
                                    </p:set>
                                    <p:anim calcmode="lin" valueType="num">
                                      <p:cBhvr>
                                        <p:cTn id="181" dur="500" fill="hold"/>
                                        <p:tgtEl>
                                          <p:spTgt spid="149"/>
                                        </p:tgtEl>
                                        <p:attrNameLst>
                                          <p:attrName>ppt_w</p:attrName>
                                        </p:attrNameLst>
                                      </p:cBhvr>
                                      <p:tavLst>
                                        <p:tav tm="0">
                                          <p:val>
                                            <p:fltVal val="0"/>
                                          </p:val>
                                        </p:tav>
                                        <p:tav tm="100000">
                                          <p:val>
                                            <p:strVal val="#ppt_w"/>
                                          </p:val>
                                        </p:tav>
                                      </p:tavLst>
                                    </p:anim>
                                    <p:anim calcmode="lin" valueType="num">
                                      <p:cBhvr>
                                        <p:cTn id="182" dur="500" fill="hold"/>
                                        <p:tgtEl>
                                          <p:spTgt spid="149"/>
                                        </p:tgtEl>
                                        <p:attrNameLst>
                                          <p:attrName>ppt_h</p:attrName>
                                        </p:attrNameLst>
                                      </p:cBhvr>
                                      <p:tavLst>
                                        <p:tav tm="0">
                                          <p:val>
                                            <p:fltVal val="0"/>
                                          </p:val>
                                        </p:tav>
                                        <p:tav tm="100000">
                                          <p:val>
                                            <p:strVal val="#ppt_h"/>
                                          </p:val>
                                        </p:tav>
                                      </p:tavLst>
                                    </p:anim>
                                    <p:animEffect transition="in" filter="fade">
                                      <p:cBhvr>
                                        <p:cTn id="183" dur="500"/>
                                        <p:tgtEl>
                                          <p:spTgt spid="149"/>
                                        </p:tgtEl>
                                      </p:cBhvr>
                                    </p:animEffect>
                                  </p:childTnLst>
                                </p:cTn>
                              </p:par>
                            </p:childTnLst>
                          </p:cTn>
                        </p:par>
                        <p:par>
                          <p:cTn id="184" fill="hold">
                            <p:stCondLst>
                              <p:cond delay="17000"/>
                            </p:stCondLst>
                            <p:childTnLst>
                              <p:par>
                                <p:cTn id="185" presetID="53" presetClass="entr" presetSubtype="16" fill="hold" nodeType="afterEffect">
                                  <p:stCondLst>
                                    <p:cond delay="0"/>
                                  </p:stCondLst>
                                  <p:childTnLst>
                                    <p:set>
                                      <p:cBhvr>
                                        <p:cTn id="186" dur="1" fill="hold">
                                          <p:stCondLst>
                                            <p:cond delay="0"/>
                                          </p:stCondLst>
                                        </p:cTn>
                                        <p:tgtEl>
                                          <p:spTgt spid="150"/>
                                        </p:tgtEl>
                                        <p:attrNameLst>
                                          <p:attrName>style.visibility</p:attrName>
                                        </p:attrNameLst>
                                      </p:cBhvr>
                                      <p:to>
                                        <p:strVal val="visible"/>
                                      </p:to>
                                    </p:set>
                                    <p:anim calcmode="lin" valueType="num">
                                      <p:cBhvr>
                                        <p:cTn id="187" dur="500" fill="hold"/>
                                        <p:tgtEl>
                                          <p:spTgt spid="150"/>
                                        </p:tgtEl>
                                        <p:attrNameLst>
                                          <p:attrName>ppt_w</p:attrName>
                                        </p:attrNameLst>
                                      </p:cBhvr>
                                      <p:tavLst>
                                        <p:tav tm="0">
                                          <p:val>
                                            <p:fltVal val="0"/>
                                          </p:val>
                                        </p:tav>
                                        <p:tav tm="100000">
                                          <p:val>
                                            <p:strVal val="#ppt_w"/>
                                          </p:val>
                                        </p:tav>
                                      </p:tavLst>
                                    </p:anim>
                                    <p:anim calcmode="lin" valueType="num">
                                      <p:cBhvr>
                                        <p:cTn id="188" dur="500" fill="hold"/>
                                        <p:tgtEl>
                                          <p:spTgt spid="150"/>
                                        </p:tgtEl>
                                        <p:attrNameLst>
                                          <p:attrName>ppt_h</p:attrName>
                                        </p:attrNameLst>
                                      </p:cBhvr>
                                      <p:tavLst>
                                        <p:tav tm="0">
                                          <p:val>
                                            <p:fltVal val="0"/>
                                          </p:val>
                                        </p:tav>
                                        <p:tav tm="100000">
                                          <p:val>
                                            <p:strVal val="#ppt_h"/>
                                          </p:val>
                                        </p:tav>
                                      </p:tavLst>
                                    </p:anim>
                                    <p:animEffect transition="in" filter="fade">
                                      <p:cBhvr>
                                        <p:cTn id="189"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9"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56543" y="131812"/>
            <a:ext cx="7278915" cy="707886"/>
          </a:xfrm>
          <a:prstGeom prst="rect">
            <a:avLst/>
          </a:prstGeom>
          <a:noFill/>
        </p:spPr>
        <p:txBody>
          <a:bodyPr wrap="square" rtlCol="0">
            <a:spAutoFit/>
          </a:bodyPr>
          <a:lstStyle/>
          <a:p>
            <a:pPr algn="ctr"/>
            <a:r>
              <a:rPr lang="en-US" sz="4000" dirty="0">
                <a:solidFill>
                  <a:schemeClr val="bg1">
                    <a:lumMod val="65000"/>
                  </a:schemeClr>
                </a:solidFill>
                <a:latin typeface="Tw Cen MT" panose="020B0602020104020603" pitchFamily="34" charset="0"/>
              </a:rPr>
              <a:t>P E R C E N T A G E</a:t>
            </a:r>
            <a:endParaRPr lang="en-US" sz="4000" dirty="0">
              <a:solidFill>
                <a:schemeClr val="bg1">
                  <a:lumMod val="65000"/>
                </a:schemeClr>
              </a:solidFill>
              <a:latin typeface="Tw Cen MT" panose="020B0602020104020603" pitchFamily="34" charset="0"/>
            </a:endParaRPr>
          </a:p>
        </p:txBody>
      </p:sp>
      <p:grpSp>
        <p:nvGrpSpPr>
          <p:cNvPr id="5" name="Group 4"/>
          <p:cNvGrpSpPr/>
          <p:nvPr/>
        </p:nvGrpSpPr>
        <p:grpSpPr>
          <a:xfrm>
            <a:off x="5378756" y="878988"/>
            <a:ext cx="1434489" cy="190500"/>
            <a:chOff x="4679586" y="878988"/>
            <a:chExt cx="1434489" cy="190500"/>
          </a:xfrm>
        </p:grpSpPr>
        <p:sp>
          <p:nvSpPr>
            <p:cNvPr id="6" name="Oval 5"/>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247650" y="2038350"/>
            <a:ext cx="2514600" cy="2514600"/>
            <a:chOff x="247650" y="2038350"/>
            <a:chExt cx="2514600" cy="2514600"/>
          </a:xfrm>
        </p:grpSpPr>
        <p:sp>
          <p:nvSpPr>
            <p:cNvPr id="2" name="Circle: Hollow 1"/>
            <p:cNvSpPr/>
            <p:nvPr/>
          </p:nvSpPr>
          <p:spPr>
            <a:xfrm>
              <a:off x="247650" y="2038350"/>
              <a:ext cx="2514600" cy="2514600"/>
            </a:xfrm>
            <a:prstGeom prst="donut">
              <a:avLst>
                <a:gd name="adj" fmla="val 833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Block Arc 2"/>
            <p:cNvSpPr/>
            <p:nvPr/>
          </p:nvSpPr>
          <p:spPr>
            <a:xfrm>
              <a:off x="247650" y="2038350"/>
              <a:ext cx="2514600" cy="2514600"/>
            </a:xfrm>
            <a:prstGeom prst="blockArc">
              <a:avLst>
                <a:gd name="adj1" fmla="val 15915393"/>
                <a:gd name="adj2" fmla="val 6088741"/>
                <a:gd name="adj3" fmla="val 8189"/>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1" name="TextBox 10"/>
          <p:cNvSpPr txBox="1"/>
          <p:nvPr/>
        </p:nvSpPr>
        <p:spPr>
          <a:xfrm>
            <a:off x="461962" y="2787818"/>
            <a:ext cx="2085975" cy="1015663"/>
          </a:xfrm>
          <a:prstGeom prst="rect">
            <a:avLst/>
          </a:prstGeom>
          <a:noFill/>
        </p:spPr>
        <p:txBody>
          <a:bodyPr wrap="square" rtlCol="0">
            <a:spAutoFit/>
          </a:bodyPr>
          <a:lstStyle/>
          <a:p>
            <a:pPr algn="ctr"/>
            <a:r>
              <a:rPr lang="en-US" sz="6000" b="1" dirty="0">
                <a:solidFill>
                  <a:schemeClr val="bg1">
                    <a:lumMod val="50000"/>
                  </a:schemeClr>
                </a:solidFill>
                <a:latin typeface="Tw Cen MT" panose="020B0602020104020603" pitchFamily="34" charset="0"/>
              </a:rPr>
              <a:t>55%</a:t>
            </a:r>
            <a:endParaRPr lang="en-US" sz="6000" b="1" dirty="0">
              <a:solidFill>
                <a:schemeClr val="bg1">
                  <a:lumMod val="50000"/>
                </a:schemeClr>
              </a:solidFill>
              <a:latin typeface="Tw Cen MT" panose="020B0602020104020603" pitchFamily="34" charset="0"/>
            </a:endParaRPr>
          </a:p>
        </p:txBody>
      </p:sp>
      <p:grpSp>
        <p:nvGrpSpPr>
          <p:cNvPr id="30" name="Group 29"/>
          <p:cNvGrpSpPr/>
          <p:nvPr/>
        </p:nvGrpSpPr>
        <p:grpSpPr>
          <a:xfrm>
            <a:off x="247648" y="4788067"/>
            <a:ext cx="2514600" cy="1137967"/>
            <a:chOff x="247648" y="4788067"/>
            <a:chExt cx="2514600" cy="1137967"/>
          </a:xfrm>
        </p:grpSpPr>
        <p:sp>
          <p:nvSpPr>
            <p:cNvPr id="12" name="TextBox 11"/>
            <p:cNvSpPr txBox="1"/>
            <p:nvPr/>
          </p:nvSpPr>
          <p:spPr>
            <a:xfrm>
              <a:off x="461961" y="4788067"/>
              <a:ext cx="2085975" cy="523220"/>
            </a:xfrm>
            <a:prstGeom prst="rect">
              <a:avLst/>
            </a:prstGeom>
            <a:noFill/>
          </p:spPr>
          <p:txBody>
            <a:bodyPr wrap="square" rtlCol="0">
              <a:spAutoFit/>
            </a:bodyPr>
            <a:lstStyle/>
            <a:p>
              <a:pPr algn="ctr"/>
              <a:r>
                <a:rPr lang="en-US" sz="2800" b="1" dirty="0">
                  <a:solidFill>
                    <a:srgbClr val="EF3078"/>
                  </a:solidFill>
                  <a:latin typeface="Tw Cen MT" panose="020B0602020104020603" pitchFamily="34" charset="0"/>
                </a:rPr>
                <a:t>HEADING</a:t>
              </a:r>
              <a:endParaRPr lang="en-US" sz="2800" b="1" dirty="0">
                <a:solidFill>
                  <a:srgbClr val="EF3078"/>
                </a:solidFill>
                <a:latin typeface="Tw Cen MT" panose="020B0602020104020603" pitchFamily="34" charset="0"/>
              </a:endParaRPr>
            </a:p>
          </p:txBody>
        </p:sp>
        <p:sp>
          <p:nvSpPr>
            <p:cNvPr id="13" name="TextBox 12"/>
            <p:cNvSpPr txBox="1"/>
            <p:nvPr/>
          </p:nvSpPr>
          <p:spPr>
            <a:xfrm>
              <a:off x="247648" y="5218148"/>
              <a:ext cx="2514600" cy="707886"/>
            </a:xfrm>
            <a:prstGeom prst="rect">
              <a:avLst/>
            </a:prstGeom>
            <a:noFill/>
          </p:spPr>
          <p:txBody>
            <a:bodyPr wrap="square" rtlCol="0">
              <a:spAutoFit/>
            </a:bodyPr>
            <a:lstStyle/>
            <a:p>
              <a:pPr algn="ctr"/>
              <a:r>
                <a:rPr lang="en-US" sz="2000" b="1" dirty="0">
                  <a:solidFill>
                    <a:srgbClr val="A6A6A6"/>
                  </a:solidFill>
                  <a:latin typeface="Tw Cen MT" panose="020B0602020104020603" pitchFamily="34" charset="0"/>
                </a:rPr>
                <a:t>Add Some Brief Text Here to Explain</a:t>
              </a:r>
              <a:endParaRPr lang="en-US" sz="2000" b="1" dirty="0">
                <a:solidFill>
                  <a:srgbClr val="A6A6A6"/>
                </a:solidFill>
                <a:latin typeface="Tw Cen MT" panose="020B0602020104020603" pitchFamily="34" charset="0"/>
              </a:endParaRPr>
            </a:p>
          </p:txBody>
        </p:sp>
      </p:grpSp>
      <p:grpSp>
        <p:nvGrpSpPr>
          <p:cNvPr id="34" name="Group 33"/>
          <p:cNvGrpSpPr/>
          <p:nvPr/>
        </p:nvGrpSpPr>
        <p:grpSpPr>
          <a:xfrm>
            <a:off x="3314640" y="2038350"/>
            <a:ext cx="2514602" cy="2514600"/>
            <a:chOff x="3314640" y="2038350"/>
            <a:chExt cx="2514602" cy="2514600"/>
          </a:xfrm>
        </p:grpSpPr>
        <p:sp>
          <p:nvSpPr>
            <p:cNvPr id="14" name="Circle: Hollow 13"/>
            <p:cNvSpPr/>
            <p:nvPr/>
          </p:nvSpPr>
          <p:spPr>
            <a:xfrm>
              <a:off x="3314642" y="2038350"/>
              <a:ext cx="2514600" cy="2514600"/>
            </a:xfrm>
            <a:prstGeom prst="donut">
              <a:avLst>
                <a:gd name="adj" fmla="val 833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Block Arc 14"/>
            <p:cNvSpPr/>
            <p:nvPr/>
          </p:nvSpPr>
          <p:spPr>
            <a:xfrm rot="18000000">
              <a:off x="3314640" y="2038350"/>
              <a:ext cx="2514600" cy="2514600"/>
            </a:xfrm>
            <a:prstGeom prst="blockArc">
              <a:avLst>
                <a:gd name="adj1" fmla="val 19892625"/>
                <a:gd name="adj2" fmla="val 6088741"/>
                <a:gd name="adj3" fmla="val 8189"/>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6" name="TextBox 15"/>
          <p:cNvSpPr txBox="1"/>
          <p:nvPr/>
        </p:nvSpPr>
        <p:spPr>
          <a:xfrm>
            <a:off x="3528954" y="2787818"/>
            <a:ext cx="2085975" cy="1015663"/>
          </a:xfrm>
          <a:prstGeom prst="rect">
            <a:avLst/>
          </a:prstGeom>
          <a:noFill/>
        </p:spPr>
        <p:txBody>
          <a:bodyPr wrap="square" rtlCol="0">
            <a:spAutoFit/>
          </a:bodyPr>
          <a:lstStyle/>
          <a:p>
            <a:pPr algn="ctr"/>
            <a:r>
              <a:rPr lang="en-US" sz="6000" b="1" dirty="0">
                <a:solidFill>
                  <a:schemeClr val="bg1">
                    <a:lumMod val="50000"/>
                  </a:schemeClr>
                </a:solidFill>
                <a:latin typeface="Tw Cen MT" panose="020B0602020104020603" pitchFamily="34" charset="0"/>
              </a:rPr>
              <a:t>35%</a:t>
            </a:r>
            <a:endParaRPr lang="en-US" sz="6000" b="1" dirty="0">
              <a:solidFill>
                <a:schemeClr val="bg1">
                  <a:lumMod val="50000"/>
                </a:schemeClr>
              </a:solidFill>
              <a:latin typeface="Tw Cen MT" panose="020B0602020104020603" pitchFamily="34" charset="0"/>
            </a:endParaRPr>
          </a:p>
        </p:txBody>
      </p:sp>
      <p:grpSp>
        <p:nvGrpSpPr>
          <p:cNvPr id="31" name="Group 30"/>
          <p:cNvGrpSpPr/>
          <p:nvPr/>
        </p:nvGrpSpPr>
        <p:grpSpPr>
          <a:xfrm>
            <a:off x="3314640" y="4788067"/>
            <a:ext cx="2514600" cy="1137967"/>
            <a:chOff x="3314640" y="4788067"/>
            <a:chExt cx="2514600" cy="1137967"/>
          </a:xfrm>
        </p:grpSpPr>
        <p:sp>
          <p:nvSpPr>
            <p:cNvPr id="17" name="TextBox 16"/>
            <p:cNvSpPr txBox="1"/>
            <p:nvPr/>
          </p:nvSpPr>
          <p:spPr>
            <a:xfrm>
              <a:off x="3528953" y="4788067"/>
              <a:ext cx="2085975" cy="523220"/>
            </a:xfrm>
            <a:prstGeom prst="rect">
              <a:avLst/>
            </a:prstGeom>
            <a:noFill/>
          </p:spPr>
          <p:txBody>
            <a:bodyPr wrap="square" rtlCol="0">
              <a:spAutoFit/>
            </a:bodyPr>
            <a:lstStyle/>
            <a:p>
              <a:pPr algn="ctr"/>
              <a:r>
                <a:rPr lang="en-US" sz="2800" b="1" dirty="0">
                  <a:solidFill>
                    <a:srgbClr val="03A1A4"/>
                  </a:solidFill>
                  <a:latin typeface="Tw Cen MT" panose="020B0602020104020603" pitchFamily="34" charset="0"/>
                </a:rPr>
                <a:t>HEADING</a:t>
              </a:r>
              <a:endParaRPr lang="en-US" sz="2800" b="1" dirty="0">
                <a:solidFill>
                  <a:srgbClr val="03A1A4"/>
                </a:solidFill>
                <a:latin typeface="Tw Cen MT" panose="020B0602020104020603" pitchFamily="34" charset="0"/>
              </a:endParaRPr>
            </a:p>
          </p:txBody>
        </p:sp>
        <p:sp>
          <p:nvSpPr>
            <p:cNvPr id="18" name="TextBox 17"/>
            <p:cNvSpPr txBox="1"/>
            <p:nvPr/>
          </p:nvSpPr>
          <p:spPr>
            <a:xfrm>
              <a:off x="3314640" y="5218148"/>
              <a:ext cx="2514600" cy="707886"/>
            </a:xfrm>
            <a:prstGeom prst="rect">
              <a:avLst/>
            </a:prstGeom>
            <a:noFill/>
          </p:spPr>
          <p:txBody>
            <a:bodyPr wrap="square" rtlCol="0">
              <a:spAutoFit/>
            </a:bodyPr>
            <a:lstStyle/>
            <a:p>
              <a:pPr algn="ctr"/>
              <a:r>
                <a:rPr lang="en-US" sz="2000" b="1" dirty="0">
                  <a:solidFill>
                    <a:srgbClr val="A6A6A6"/>
                  </a:solidFill>
                  <a:latin typeface="Tw Cen MT" panose="020B0602020104020603" pitchFamily="34" charset="0"/>
                </a:rPr>
                <a:t>Add Some Brief Text Here to Explain</a:t>
              </a:r>
              <a:endParaRPr lang="en-US" sz="2000" b="1" dirty="0">
                <a:solidFill>
                  <a:srgbClr val="A6A6A6"/>
                </a:solidFill>
                <a:latin typeface="Tw Cen MT" panose="020B0602020104020603" pitchFamily="34" charset="0"/>
              </a:endParaRPr>
            </a:p>
          </p:txBody>
        </p:sp>
      </p:grpSp>
      <p:grpSp>
        <p:nvGrpSpPr>
          <p:cNvPr id="35" name="Group 34"/>
          <p:cNvGrpSpPr/>
          <p:nvPr/>
        </p:nvGrpSpPr>
        <p:grpSpPr>
          <a:xfrm>
            <a:off x="6381634" y="2038350"/>
            <a:ext cx="2514600" cy="2514600"/>
            <a:chOff x="6381634" y="2038350"/>
            <a:chExt cx="2514600" cy="2514600"/>
          </a:xfrm>
        </p:grpSpPr>
        <p:sp>
          <p:nvSpPr>
            <p:cNvPr id="19" name="Circle: Hollow 18"/>
            <p:cNvSpPr/>
            <p:nvPr/>
          </p:nvSpPr>
          <p:spPr>
            <a:xfrm>
              <a:off x="6381634" y="2038350"/>
              <a:ext cx="2514600" cy="2514600"/>
            </a:xfrm>
            <a:prstGeom prst="donut">
              <a:avLst>
                <a:gd name="adj" fmla="val 833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Block Arc 19"/>
            <p:cNvSpPr/>
            <p:nvPr/>
          </p:nvSpPr>
          <p:spPr>
            <a:xfrm rot="20700000">
              <a:off x="6381634" y="2038350"/>
              <a:ext cx="2514600" cy="2514600"/>
            </a:xfrm>
            <a:prstGeom prst="blockArc">
              <a:avLst>
                <a:gd name="adj1" fmla="val 13451875"/>
                <a:gd name="adj2" fmla="val 6088741"/>
                <a:gd name="adj3" fmla="val 8189"/>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grpSp>
      <p:sp>
        <p:nvSpPr>
          <p:cNvPr id="21" name="TextBox 20"/>
          <p:cNvSpPr txBox="1"/>
          <p:nvPr/>
        </p:nvSpPr>
        <p:spPr>
          <a:xfrm>
            <a:off x="6595946" y="2787818"/>
            <a:ext cx="2085975" cy="1015663"/>
          </a:xfrm>
          <a:prstGeom prst="rect">
            <a:avLst/>
          </a:prstGeom>
          <a:noFill/>
        </p:spPr>
        <p:txBody>
          <a:bodyPr wrap="square" rtlCol="0">
            <a:spAutoFit/>
          </a:bodyPr>
          <a:lstStyle/>
          <a:p>
            <a:pPr algn="ctr"/>
            <a:r>
              <a:rPr lang="en-US" sz="6000" b="1" dirty="0">
                <a:solidFill>
                  <a:schemeClr val="bg1">
                    <a:lumMod val="50000"/>
                  </a:schemeClr>
                </a:solidFill>
                <a:latin typeface="Tw Cen MT" panose="020B0602020104020603" pitchFamily="34" charset="0"/>
              </a:rPr>
              <a:t>75%</a:t>
            </a:r>
            <a:endParaRPr lang="en-US" sz="6000" b="1" dirty="0">
              <a:solidFill>
                <a:schemeClr val="bg1">
                  <a:lumMod val="50000"/>
                </a:schemeClr>
              </a:solidFill>
              <a:latin typeface="Tw Cen MT" panose="020B0602020104020603" pitchFamily="34" charset="0"/>
            </a:endParaRPr>
          </a:p>
        </p:txBody>
      </p:sp>
      <p:grpSp>
        <p:nvGrpSpPr>
          <p:cNvPr id="32" name="Group 31"/>
          <p:cNvGrpSpPr/>
          <p:nvPr/>
        </p:nvGrpSpPr>
        <p:grpSpPr>
          <a:xfrm>
            <a:off x="6381632" y="4788067"/>
            <a:ext cx="2514600" cy="1137967"/>
            <a:chOff x="6381632" y="4788067"/>
            <a:chExt cx="2514600" cy="1137967"/>
          </a:xfrm>
        </p:grpSpPr>
        <p:sp>
          <p:nvSpPr>
            <p:cNvPr id="22" name="TextBox 21"/>
            <p:cNvSpPr txBox="1"/>
            <p:nvPr/>
          </p:nvSpPr>
          <p:spPr>
            <a:xfrm>
              <a:off x="6595945" y="4788067"/>
              <a:ext cx="2085975" cy="523220"/>
            </a:xfrm>
            <a:prstGeom prst="rect">
              <a:avLst/>
            </a:prstGeom>
            <a:noFill/>
          </p:spPr>
          <p:txBody>
            <a:bodyPr wrap="square" rtlCol="0">
              <a:spAutoFit/>
            </a:bodyPr>
            <a:lstStyle/>
            <a:p>
              <a:pPr algn="ctr"/>
              <a:r>
                <a:rPr lang="en-US" sz="2800" b="1" dirty="0">
                  <a:solidFill>
                    <a:srgbClr val="92D050"/>
                  </a:solidFill>
                  <a:latin typeface="Tw Cen MT" panose="020B0602020104020603" pitchFamily="34" charset="0"/>
                </a:rPr>
                <a:t>HEADING</a:t>
              </a:r>
              <a:endParaRPr lang="en-US" sz="2800" b="1" dirty="0">
                <a:solidFill>
                  <a:srgbClr val="92D050"/>
                </a:solidFill>
                <a:latin typeface="Tw Cen MT" panose="020B0602020104020603" pitchFamily="34" charset="0"/>
              </a:endParaRPr>
            </a:p>
          </p:txBody>
        </p:sp>
        <p:sp>
          <p:nvSpPr>
            <p:cNvPr id="23" name="TextBox 22"/>
            <p:cNvSpPr txBox="1"/>
            <p:nvPr/>
          </p:nvSpPr>
          <p:spPr>
            <a:xfrm>
              <a:off x="6381632" y="5218148"/>
              <a:ext cx="2514600" cy="707886"/>
            </a:xfrm>
            <a:prstGeom prst="rect">
              <a:avLst/>
            </a:prstGeom>
            <a:noFill/>
          </p:spPr>
          <p:txBody>
            <a:bodyPr wrap="square" rtlCol="0">
              <a:spAutoFit/>
            </a:bodyPr>
            <a:lstStyle/>
            <a:p>
              <a:pPr algn="ctr"/>
              <a:r>
                <a:rPr lang="en-US" sz="2000" b="1" dirty="0">
                  <a:solidFill>
                    <a:srgbClr val="A6A6A6"/>
                  </a:solidFill>
                  <a:latin typeface="Tw Cen MT" panose="020B0602020104020603" pitchFamily="34" charset="0"/>
                </a:rPr>
                <a:t>Add Some Brief Text Here to Explain</a:t>
              </a:r>
              <a:endParaRPr lang="en-US" sz="2000" b="1" dirty="0">
                <a:solidFill>
                  <a:srgbClr val="A6A6A6"/>
                </a:solidFill>
                <a:latin typeface="Tw Cen MT" panose="020B0602020104020603" pitchFamily="34" charset="0"/>
              </a:endParaRPr>
            </a:p>
          </p:txBody>
        </p:sp>
      </p:grpSp>
      <p:grpSp>
        <p:nvGrpSpPr>
          <p:cNvPr id="36" name="Group 35"/>
          <p:cNvGrpSpPr/>
          <p:nvPr/>
        </p:nvGrpSpPr>
        <p:grpSpPr>
          <a:xfrm>
            <a:off x="9448626" y="2038350"/>
            <a:ext cx="2514600" cy="2514600"/>
            <a:chOff x="9448626" y="2038350"/>
            <a:chExt cx="2514600" cy="2514600"/>
          </a:xfrm>
        </p:grpSpPr>
        <p:sp>
          <p:nvSpPr>
            <p:cNvPr id="24" name="Circle: Hollow 23"/>
            <p:cNvSpPr/>
            <p:nvPr/>
          </p:nvSpPr>
          <p:spPr>
            <a:xfrm>
              <a:off x="9448626" y="2038350"/>
              <a:ext cx="2514600" cy="2514600"/>
            </a:xfrm>
            <a:prstGeom prst="donut">
              <a:avLst>
                <a:gd name="adj" fmla="val 833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Block Arc 24"/>
            <p:cNvSpPr/>
            <p:nvPr/>
          </p:nvSpPr>
          <p:spPr>
            <a:xfrm rot="3600000">
              <a:off x="9448626" y="2038350"/>
              <a:ext cx="2514600" cy="2514600"/>
            </a:xfrm>
            <a:prstGeom prst="blockArc">
              <a:avLst>
                <a:gd name="adj1" fmla="val 9545056"/>
                <a:gd name="adj2" fmla="val 6088741"/>
                <a:gd name="adj3" fmla="val 8189"/>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6" name="TextBox 25"/>
          <p:cNvSpPr txBox="1"/>
          <p:nvPr/>
        </p:nvSpPr>
        <p:spPr>
          <a:xfrm>
            <a:off x="9662938" y="2787818"/>
            <a:ext cx="2085975" cy="1015663"/>
          </a:xfrm>
          <a:prstGeom prst="rect">
            <a:avLst/>
          </a:prstGeom>
          <a:noFill/>
        </p:spPr>
        <p:txBody>
          <a:bodyPr wrap="square" rtlCol="0">
            <a:spAutoFit/>
          </a:bodyPr>
          <a:lstStyle/>
          <a:p>
            <a:pPr algn="ctr"/>
            <a:r>
              <a:rPr lang="en-US" sz="6000" b="1" dirty="0">
                <a:solidFill>
                  <a:schemeClr val="bg1">
                    <a:lumMod val="50000"/>
                  </a:schemeClr>
                </a:solidFill>
                <a:latin typeface="Tw Cen MT" panose="020B0602020104020603" pitchFamily="34" charset="0"/>
              </a:rPr>
              <a:t>95%</a:t>
            </a:r>
            <a:endParaRPr lang="en-US" sz="6000" b="1" dirty="0">
              <a:solidFill>
                <a:schemeClr val="bg1">
                  <a:lumMod val="50000"/>
                </a:schemeClr>
              </a:solidFill>
              <a:latin typeface="Tw Cen MT" panose="020B0602020104020603" pitchFamily="34" charset="0"/>
            </a:endParaRPr>
          </a:p>
        </p:txBody>
      </p:sp>
      <p:grpSp>
        <p:nvGrpSpPr>
          <p:cNvPr id="33" name="Group 32"/>
          <p:cNvGrpSpPr/>
          <p:nvPr/>
        </p:nvGrpSpPr>
        <p:grpSpPr>
          <a:xfrm>
            <a:off x="9448624" y="4788067"/>
            <a:ext cx="2514600" cy="1137967"/>
            <a:chOff x="9448624" y="4788067"/>
            <a:chExt cx="2514600" cy="1137967"/>
          </a:xfrm>
        </p:grpSpPr>
        <p:sp>
          <p:nvSpPr>
            <p:cNvPr id="27" name="TextBox 26"/>
            <p:cNvSpPr txBox="1"/>
            <p:nvPr/>
          </p:nvSpPr>
          <p:spPr>
            <a:xfrm>
              <a:off x="9662937" y="4788067"/>
              <a:ext cx="2085975" cy="523220"/>
            </a:xfrm>
            <a:prstGeom prst="rect">
              <a:avLst/>
            </a:prstGeom>
            <a:noFill/>
          </p:spPr>
          <p:txBody>
            <a:bodyPr wrap="square" rtlCol="0">
              <a:spAutoFit/>
            </a:bodyPr>
            <a:lstStyle/>
            <a:p>
              <a:pPr algn="ctr"/>
              <a:r>
                <a:rPr lang="en-US" sz="2800" b="1" dirty="0">
                  <a:solidFill>
                    <a:srgbClr val="1C7CBB"/>
                  </a:solidFill>
                  <a:latin typeface="Tw Cen MT" panose="020B0602020104020603" pitchFamily="34" charset="0"/>
                </a:rPr>
                <a:t>HEADING</a:t>
              </a:r>
              <a:endParaRPr lang="en-US" sz="2800" b="1" dirty="0">
                <a:solidFill>
                  <a:srgbClr val="1C7CBB"/>
                </a:solidFill>
                <a:latin typeface="Tw Cen MT" panose="020B0602020104020603" pitchFamily="34" charset="0"/>
              </a:endParaRPr>
            </a:p>
          </p:txBody>
        </p:sp>
        <p:sp>
          <p:nvSpPr>
            <p:cNvPr id="28" name="TextBox 27"/>
            <p:cNvSpPr txBox="1"/>
            <p:nvPr/>
          </p:nvSpPr>
          <p:spPr>
            <a:xfrm>
              <a:off x="9448624" y="5218148"/>
              <a:ext cx="2514600" cy="707886"/>
            </a:xfrm>
            <a:prstGeom prst="rect">
              <a:avLst/>
            </a:prstGeom>
            <a:noFill/>
          </p:spPr>
          <p:txBody>
            <a:bodyPr wrap="square" rtlCol="0">
              <a:spAutoFit/>
            </a:bodyPr>
            <a:lstStyle/>
            <a:p>
              <a:pPr algn="ctr"/>
              <a:r>
                <a:rPr lang="en-US" sz="2000" b="1" dirty="0">
                  <a:solidFill>
                    <a:srgbClr val="A6A6A6"/>
                  </a:solidFill>
                  <a:latin typeface="Tw Cen MT" panose="020B0602020104020603" pitchFamily="34" charset="0"/>
                </a:rPr>
                <a:t>Add Some Brief Text Here to Explain</a:t>
              </a:r>
              <a:endParaRPr lang="en-US" sz="2000" b="1" dirty="0">
                <a:solidFill>
                  <a:srgbClr val="A6A6A6"/>
                </a:solidFill>
                <a:latin typeface="Tw Cen MT" panose="020B0602020104020603" pitchFamily="34" charset="0"/>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par>
                          <p:cTn id="10" fill="hold">
                            <p:stCondLst>
                              <p:cond delay="500"/>
                            </p:stCondLst>
                            <p:childTnLst>
                              <p:par>
                                <p:cTn id="11" presetID="53" presetClass="entr" presetSubtype="16" fill="hold" grpId="0" nodeType="afterEffect">
                                  <p:stCondLst>
                                    <p:cond delay="25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childTnLst>
                          </p:cTn>
                        </p:par>
                        <p:par>
                          <p:cTn id="16" fill="hold">
                            <p:stCondLst>
                              <p:cond delay="1250"/>
                            </p:stCondLst>
                            <p:childTnLst>
                              <p:par>
                                <p:cTn id="17" presetID="42" presetClass="entr" presetSubtype="0"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anim calcmode="lin" valueType="num">
                                      <p:cBhvr>
                                        <p:cTn id="20" dur="500" fill="hold"/>
                                        <p:tgtEl>
                                          <p:spTgt spid="30"/>
                                        </p:tgtEl>
                                        <p:attrNameLst>
                                          <p:attrName>ppt_x</p:attrName>
                                        </p:attrNameLst>
                                      </p:cBhvr>
                                      <p:tavLst>
                                        <p:tav tm="0">
                                          <p:val>
                                            <p:strVal val="#ppt_x"/>
                                          </p:val>
                                        </p:tav>
                                        <p:tav tm="100000">
                                          <p:val>
                                            <p:strVal val="#ppt_x"/>
                                          </p:val>
                                        </p:tav>
                                      </p:tavLst>
                                    </p:anim>
                                    <p:anim calcmode="lin" valueType="num">
                                      <p:cBhvr>
                                        <p:cTn id="21" dur="500" fill="hold"/>
                                        <p:tgtEl>
                                          <p:spTgt spid="30"/>
                                        </p:tgtEl>
                                        <p:attrNameLst>
                                          <p:attrName>ppt_y</p:attrName>
                                        </p:attrNameLst>
                                      </p:cBhvr>
                                      <p:tavLst>
                                        <p:tav tm="0">
                                          <p:val>
                                            <p:strVal val="#ppt_y+.1"/>
                                          </p:val>
                                        </p:tav>
                                        <p:tav tm="100000">
                                          <p:val>
                                            <p:strVal val="#ppt_y"/>
                                          </p:val>
                                        </p:tav>
                                      </p:tavLst>
                                    </p:anim>
                                  </p:childTnLst>
                                </p:cTn>
                              </p:par>
                            </p:childTnLst>
                          </p:cTn>
                        </p:par>
                        <p:par>
                          <p:cTn id="22" fill="hold">
                            <p:stCondLst>
                              <p:cond delay="1750"/>
                            </p:stCondLst>
                            <p:childTnLst>
                              <p:par>
                                <p:cTn id="23" presetID="53" presetClass="entr" presetSubtype="16" fill="hold" nodeType="afterEffect">
                                  <p:stCondLst>
                                    <p:cond delay="250"/>
                                  </p:stCondLst>
                                  <p:childTnLst>
                                    <p:set>
                                      <p:cBhvr>
                                        <p:cTn id="24" dur="1" fill="hold">
                                          <p:stCondLst>
                                            <p:cond delay="0"/>
                                          </p:stCondLst>
                                        </p:cTn>
                                        <p:tgtEl>
                                          <p:spTgt spid="34"/>
                                        </p:tgtEl>
                                        <p:attrNameLst>
                                          <p:attrName>style.visibility</p:attrName>
                                        </p:attrNameLst>
                                      </p:cBhvr>
                                      <p:to>
                                        <p:strVal val="visible"/>
                                      </p:to>
                                    </p:set>
                                    <p:anim calcmode="lin" valueType="num">
                                      <p:cBhvr>
                                        <p:cTn id="25" dur="500" fill="hold"/>
                                        <p:tgtEl>
                                          <p:spTgt spid="34"/>
                                        </p:tgtEl>
                                        <p:attrNameLst>
                                          <p:attrName>ppt_w</p:attrName>
                                        </p:attrNameLst>
                                      </p:cBhvr>
                                      <p:tavLst>
                                        <p:tav tm="0">
                                          <p:val>
                                            <p:fltVal val="0"/>
                                          </p:val>
                                        </p:tav>
                                        <p:tav tm="100000">
                                          <p:val>
                                            <p:strVal val="#ppt_w"/>
                                          </p:val>
                                        </p:tav>
                                      </p:tavLst>
                                    </p:anim>
                                    <p:anim calcmode="lin" valueType="num">
                                      <p:cBhvr>
                                        <p:cTn id="26" dur="500" fill="hold"/>
                                        <p:tgtEl>
                                          <p:spTgt spid="34"/>
                                        </p:tgtEl>
                                        <p:attrNameLst>
                                          <p:attrName>ppt_h</p:attrName>
                                        </p:attrNameLst>
                                      </p:cBhvr>
                                      <p:tavLst>
                                        <p:tav tm="0">
                                          <p:val>
                                            <p:fltVal val="0"/>
                                          </p:val>
                                        </p:tav>
                                        <p:tav tm="100000">
                                          <p:val>
                                            <p:strVal val="#ppt_h"/>
                                          </p:val>
                                        </p:tav>
                                      </p:tavLst>
                                    </p:anim>
                                    <p:animEffect transition="in" filter="fade">
                                      <p:cBhvr>
                                        <p:cTn id="27" dur="500"/>
                                        <p:tgtEl>
                                          <p:spTgt spid="34"/>
                                        </p:tgtEl>
                                      </p:cBhvr>
                                    </p:animEffect>
                                  </p:childTnLst>
                                </p:cTn>
                              </p:par>
                            </p:childTnLst>
                          </p:cTn>
                        </p:par>
                        <p:par>
                          <p:cTn id="28" fill="hold">
                            <p:stCondLst>
                              <p:cond delay="2500"/>
                            </p:stCondLst>
                            <p:childTnLst>
                              <p:par>
                                <p:cTn id="29" presetID="53" presetClass="entr" presetSubtype="16" fill="hold" grpId="0" nodeType="afterEffect">
                                  <p:stCondLst>
                                    <p:cond delay="250"/>
                                  </p:stCondLst>
                                  <p:childTnLst>
                                    <p:set>
                                      <p:cBhvr>
                                        <p:cTn id="30" dur="1" fill="hold">
                                          <p:stCondLst>
                                            <p:cond delay="0"/>
                                          </p:stCondLst>
                                        </p:cTn>
                                        <p:tgtEl>
                                          <p:spTgt spid="16"/>
                                        </p:tgtEl>
                                        <p:attrNameLst>
                                          <p:attrName>style.visibility</p:attrName>
                                        </p:attrNameLst>
                                      </p:cBhvr>
                                      <p:to>
                                        <p:strVal val="visible"/>
                                      </p:to>
                                    </p:set>
                                    <p:anim calcmode="lin" valueType="num">
                                      <p:cBhvr>
                                        <p:cTn id="31" dur="500" fill="hold"/>
                                        <p:tgtEl>
                                          <p:spTgt spid="16"/>
                                        </p:tgtEl>
                                        <p:attrNameLst>
                                          <p:attrName>ppt_w</p:attrName>
                                        </p:attrNameLst>
                                      </p:cBhvr>
                                      <p:tavLst>
                                        <p:tav tm="0">
                                          <p:val>
                                            <p:fltVal val="0"/>
                                          </p:val>
                                        </p:tav>
                                        <p:tav tm="100000">
                                          <p:val>
                                            <p:strVal val="#ppt_w"/>
                                          </p:val>
                                        </p:tav>
                                      </p:tavLst>
                                    </p:anim>
                                    <p:anim calcmode="lin" valueType="num">
                                      <p:cBhvr>
                                        <p:cTn id="32" dur="500" fill="hold"/>
                                        <p:tgtEl>
                                          <p:spTgt spid="16"/>
                                        </p:tgtEl>
                                        <p:attrNameLst>
                                          <p:attrName>ppt_h</p:attrName>
                                        </p:attrNameLst>
                                      </p:cBhvr>
                                      <p:tavLst>
                                        <p:tav tm="0">
                                          <p:val>
                                            <p:fltVal val="0"/>
                                          </p:val>
                                        </p:tav>
                                        <p:tav tm="100000">
                                          <p:val>
                                            <p:strVal val="#ppt_h"/>
                                          </p:val>
                                        </p:tav>
                                      </p:tavLst>
                                    </p:anim>
                                    <p:animEffect transition="in" filter="fade">
                                      <p:cBhvr>
                                        <p:cTn id="33" dur="500"/>
                                        <p:tgtEl>
                                          <p:spTgt spid="16"/>
                                        </p:tgtEl>
                                      </p:cBhvr>
                                    </p:animEffect>
                                  </p:childTnLst>
                                </p:cTn>
                              </p:par>
                            </p:childTnLst>
                          </p:cTn>
                        </p:par>
                        <p:par>
                          <p:cTn id="34" fill="hold">
                            <p:stCondLst>
                              <p:cond delay="3250"/>
                            </p:stCondLst>
                            <p:childTnLst>
                              <p:par>
                                <p:cTn id="35" presetID="42" presetClass="entr" presetSubtype="0" fill="hold" nodeType="after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anim calcmode="lin" valueType="num">
                                      <p:cBhvr>
                                        <p:cTn id="38" dur="500" fill="hold"/>
                                        <p:tgtEl>
                                          <p:spTgt spid="31"/>
                                        </p:tgtEl>
                                        <p:attrNameLst>
                                          <p:attrName>ppt_x</p:attrName>
                                        </p:attrNameLst>
                                      </p:cBhvr>
                                      <p:tavLst>
                                        <p:tav tm="0">
                                          <p:val>
                                            <p:strVal val="#ppt_x"/>
                                          </p:val>
                                        </p:tav>
                                        <p:tav tm="100000">
                                          <p:val>
                                            <p:strVal val="#ppt_x"/>
                                          </p:val>
                                        </p:tav>
                                      </p:tavLst>
                                    </p:anim>
                                    <p:anim calcmode="lin" valueType="num">
                                      <p:cBhvr>
                                        <p:cTn id="39" dur="500" fill="hold"/>
                                        <p:tgtEl>
                                          <p:spTgt spid="31"/>
                                        </p:tgtEl>
                                        <p:attrNameLst>
                                          <p:attrName>ppt_y</p:attrName>
                                        </p:attrNameLst>
                                      </p:cBhvr>
                                      <p:tavLst>
                                        <p:tav tm="0">
                                          <p:val>
                                            <p:strVal val="#ppt_y+.1"/>
                                          </p:val>
                                        </p:tav>
                                        <p:tav tm="100000">
                                          <p:val>
                                            <p:strVal val="#ppt_y"/>
                                          </p:val>
                                        </p:tav>
                                      </p:tavLst>
                                    </p:anim>
                                  </p:childTnLst>
                                </p:cTn>
                              </p:par>
                            </p:childTnLst>
                          </p:cTn>
                        </p:par>
                        <p:par>
                          <p:cTn id="40" fill="hold">
                            <p:stCondLst>
                              <p:cond delay="3750"/>
                            </p:stCondLst>
                            <p:childTnLst>
                              <p:par>
                                <p:cTn id="41" presetID="53" presetClass="entr" presetSubtype="16" fill="hold" nodeType="afterEffect">
                                  <p:stCondLst>
                                    <p:cond delay="250"/>
                                  </p:stCondLst>
                                  <p:childTnLst>
                                    <p:set>
                                      <p:cBhvr>
                                        <p:cTn id="42" dur="1" fill="hold">
                                          <p:stCondLst>
                                            <p:cond delay="0"/>
                                          </p:stCondLst>
                                        </p:cTn>
                                        <p:tgtEl>
                                          <p:spTgt spid="35"/>
                                        </p:tgtEl>
                                        <p:attrNameLst>
                                          <p:attrName>style.visibility</p:attrName>
                                        </p:attrNameLst>
                                      </p:cBhvr>
                                      <p:to>
                                        <p:strVal val="visible"/>
                                      </p:to>
                                    </p:set>
                                    <p:anim calcmode="lin" valueType="num">
                                      <p:cBhvr>
                                        <p:cTn id="43" dur="500" fill="hold"/>
                                        <p:tgtEl>
                                          <p:spTgt spid="35"/>
                                        </p:tgtEl>
                                        <p:attrNameLst>
                                          <p:attrName>ppt_w</p:attrName>
                                        </p:attrNameLst>
                                      </p:cBhvr>
                                      <p:tavLst>
                                        <p:tav tm="0">
                                          <p:val>
                                            <p:fltVal val="0"/>
                                          </p:val>
                                        </p:tav>
                                        <p:tav tm="100000">
                                          <p:val>
                                            <p:strVal val="#ppt_w"/>
                                          </p:val>
                                        </p:tav>
                                      </p:tavLst>
                                    </p:anim>
                                    <p:anim calcmode="lin" valueType="num">
                                      <p:cBhvr>
                                        <p:cTn id="44" dur="500" fill="hold"/>
                                        <p:tgtEl>
                                          <p:spTgt spid="35"/>
                                        </p:tgtEl>
                                        <p:attrNameLst>
                                          <p:attrName>ppt_h</p:attrName>
                                        </p:attrNameLst>
                                      </p:cBhvr>
                                      <p:tavLst>
                                        <p:tav tm="0">
                                          <p:val>
                                            <p:fltVal val="0"/>
                                          </p:val>
                                        </p:tav>
                                        <p:tav tm="100000">
                                          <p:val>
                                            <p:strVal val="#ppt_h"/>
                                          </p:val>
                                        </p:tav>
                                      </p:tavLst>
                                    </p:anim>
                                    <p:animEffect transition="in" filter="fade">
                                      <p:cBhvr>
                                        <p:cTn id="45" dur="500"/>
                                        <p:tgtEl>
                                          <p:spTgt spid="35"/>
                                        </p:tgtEl>
                                      </p:cBhvr>
                                    </p:animEffect>
                                  </p:childTnLst>
                                </p:cTn>
                              </p:par>
                            </p:childTnLst>
                          </p:cTn>
                        </p:par>
                        <p:par>
                          <p:cTn id="46" fill="hold">
                            <p:stCondLst>
                              <p:cond delay="4500"/>
                            </p:stCondLst>
                            <p:childTnLst>
                              <p:par>
                                <p:cTn id="47" presetID="53" presetClass="entr" presetSubtype="16" fill="hold" grpId="0" nodeType="afterEffect">
                                  <p:stCondLst>
                                    <p:cond delay="250"/>
                                  </p:stCondLst>
                                  <p:childTnLst>
                                    <p:set>
                                      <p:cBhvr>
                                        <p:cTn id="48" dur="1" fill="hold">
                                          <p:stCondLst>
                                            <p:cond delay="0"/>
                                          </p:stCondLst>
                                        </p:cTn>
                                        <p:tgtEl>
                                          <p:spTgt spid="21"/>
                                        </p:tgtEl>
                                        <p:attrNameLst>
                                          <p:attrName>style.visibility</p:attrName>
                                        </p:attrNameLst>
                                      </p:cBhvr>
                                      <p:to>
                                        <p:strVal val="visible"/>
                                      </p:to>
                                    </p:set>
                                    <p:anim calcmode="lin" valueType="num">
                                      <p:cBhvr>
                                        <p:cTn id="49" dur="500" fill="hold"/>
                                        <p:tgtEl>
                                          <p:spTgt spid="21"/>
                                        </p:tgtEl>
                                        <p:attrNameLst>
                                          <p:attrName>ppt_w</p:attrName>
                                        </p:attrNameLst>
                                      </p:cBhvr>
                                      <p:tavLst>
                                        <p:tav tm="0">
                                          <p:val>
                                            <p:fltVal val="0"/>
                                          </p:val>
                                        </p:tav>
                                        <p:tav tm="100000">
                                          <p:val>
                                            <p:strVal val="#ppt_w"/>
                                          </p:val>
                                        </p:tav>
                                      </p:tavLst>
                                    </p:anim>
                                    <p:anim calcmode="lin" valueType="num">
                                      <p:cBhvr>
                                        <p:cTn id="50" dur="500" fill="hold"/>
                                        <p:tgtEl>
                                          <p:spTgt spid="21"/>
                                        </p:tgtEl>
                                        <p:attrNameLst>
                                          <p:attrName>ppt_h</p:attrName>
                                        </p:attrNameLst>
                                      </p:cBhvr>
                                      <p:tavLst>
                                        <p:tav tm="0">
                                          <p:val>
                                            <p:fltVal val="0"/>
                                          </p:val>
                                        </p:tav>
                                        <p:tav tm="100000">
                                          <p:val>
                                            <p:strVal val="#ppt_h"/>
                                          </p:val>
                                        </p:tav>
                                      </p:tavLst>
                                    </p:anim>
                                    <p:animEffect transition="in" filter="fade">
                                      <p:cBhvr>
                                        <p:cTn id="51" dur="500"/>
                                        <p:tgtEl>
                                          <p:spTgt spid="21"/>
                                        </p:tgtEl>
                                      </p:cBhvr>
                                    </p:animEffect>
                                  </p:childTnLst>
                                </p:cTn>
                              </p:par>
                            </p:childTnLst>
                          </p:cTn>
                        </p:par>
                        <p:par>
                          <p:cTn id="52" fill="hold">
                            <p:stCondLst>
                              <p:cond delay="5250"/>
                            </p:stCondLst>
                            <p:childTnLst>
                              <p:par>
                                <p:cTn id="53" presetID="42" presetClass="entr" presetSubtype="0" fill="hold"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anim calcmode="lin" valueType="num">
                                      <p:cBhvr>
                                        <p:cTn id="56" dur="500" fill="hold"/>
                                        <p:tgtEl>
                                          <p:spTgt spid="32"/>
                                        </p:tgtEl>
                                        <p:attrNameLst>
                                          <p:attrName>ppt_x</p:attrName>
                                        </p:attrNameLst>
                                      </p:cBhvr>
                                      <p:tavLst>
                                        <p:tav tm="0">
                                          <p:val>
                                            <p:strVal val="#ppt_x"/>
                                          </p:val>
                                        </p:tav>
                                        <p:tav tm="100000">
                                          <p:val>
                                            <p:strVal val="#ppt_x"/>
                                          </p:val>
                                        </p:tav>
                                      </p:tavLst>
                                    </p:anim>
                                    <p:anim calcmode="lin" valueType="num">
                                      <p:cBhvr>
                                        <p:cTn id="57" dur="500" fill="hold"/>
                                        <p:tgtEl>
                                          <p:spTgt spid="32"/>
                                        </p:tgtEl>
                                        <p:attrNameLst>
                                          <p:attrName>ppt_y</p:attrName>
                                        </p:attrNameLst>
                                      </p:cBhvr>
                                      <p:tavLst>
                                        <p:tav tm="0">
                                          <p:val>
                                            <p:strVal val="#ppt_y+.1"/>
                                          </p:val>
                                        </p:tav>
                                        <p:tav tm="100000">
                                          <p:val>
                                            <p:strVal val="#ppt_y"/>
                                          </p:val>
                                        </p:tav>
                                      </p:tavLst>
                                    </p:anim>
                                  </p:childTnLst>
                                </p:cTn>
                              </p:par>
                            </p:childTnLst>
                          </p:cTn>
                        </p:par>
                        <p:par>
                          <p:cTn id="58" fill="hold">
                            <p:stCondLst>
                              <p:cond delay="5750"/>
                            </p:stCondLst>
                            <p:childTnLst>
                              <p:par>
                                <p:cTn id="59" presetID="53" presetClass="entr" presetSubtype="16" fill="hold" nodeType="afterEffect">
                                  <p:stCondLst>
                                    <p:cond delay="250"/>
                                  </p:stCondLst>
                                  <p:childTnLst>
                                    <p:set>
                                      <p:cBhvr>
                                        <p:cTn id="60" dur="1" fill="hold">
                                          <p:stCondLst>
                                            <p:cond delay="0"/>
                                          </p:stCondLst>
                                        </p:cTn>
                                        <p:tgtEl>
                                          <p:spTgt spid="36"/>
                                        </p:tgtEl>
                                        <p:attrNameLst>
                                          <p:attrName>style.visibility</p:attrName>
                                        </p:attrNameLst>
                                      </p:cBhvr>
                                      <p:to>
                                        <p:strVal val="visible"/>
                                      </p:to>
                                    </p:set>
                                    <p:anim calcmode="lin" valueType="num">
                                      <p:cBhvr>
                                        <p:cTn id="61" dur="500" fill="hold"/>
                                        <p:tgtEl>
                                          <p:spTgt spid="36"/>
                                        </p:tgtEl>
                                        <p:attrNameLst>
                                          <p:attrName>ppt_w</p:attrName>
                                        </p:attrNameLst>
                                      </p:cBhvr>
                                      <p:tavLst>
                                        <p:tav tm="0">
                                          <p:val>
                                            <p:fltVal val="0"/>
                                          </p:val>
                                        </p:tav>
                                        <p:tav tm="100000">
                                          <p:val>
                                            <p:strVal val="#ppt_w"/>
                                          </p:val>
                                        </p:tav>
                                      </p:tavLst>
                                    </p:anim>
                                    <p:anim calcmode="lin" valueType="num">
                                      <p:cBhvr>
                                        <p:cTn id="62" dur="500" fill="hold"/>
                                        <p:tgtEl>
                                          <p:spTgt spid="36"/>
                                        </p:tgtEl>
                                        <p:attrNameLst>
                                          <p:attrName>ppt_h</p:attrName>
                                        </p:attrNameLst>
                                      </p:cBhvr>
                                      <p:tavLst>
                                        <p:tav tm="0">
                                          <p:val>
                                            <p:fltVal val="0"/>
                                          </p:val>
                                        </p:tav>
                                        <p:tav tm="100000">
                                          <p:val>
                                            <p:strVal val="#ppt_h"/>
                                          </p:val>
                                        </p:tav>
                                      </p:tavLst>
                                    </p:anim>
                                    <p:animEffect transition="in" filter="fade">
                                      <p:cBhvr>
                                        <p:cTn id="63" dur="500"/>
                                        <p:tgtEl>
                                          <p:spTgt spid="36"/>
                                        </p:tgtEl>
                                      </p:cBhvr>
                                    </p:animEffect>
                                  </p:childTnLst>
                                </p:cTn>
                              </p:par>
                            </p:childTnLst>
                          </p:cTn>
                        </p:par>
                        <p:par>
                          <p:cTn id="64" fill="hold">
                            <p:stCondLst>
                              <p:cond delay="6500"/>
                            </p:stCondLst>
                            <p:childTnLst>
                              <p:par>
                                <p:cTn id="65" presetID="53" presetClass="entr" presetSubtype="16" fill="hold" grpId="0" nodeType="afterEffect">
                                  <p:stCondLst>
                                    <p:cond delay="250"/>
                                  </p:stCondLst>
                                  <p:childTnLst>
                                    <p:set>
                                      <p:cBhvr>
                                        <p:cTn id="66" dur="1" fill="hold">
                                          <p:stCondLst>
                                            <p:cond delay="0"/>
                                          </p:stCondLst>
                                        </p:cTn>
                                        <p:tgtEl>
                                          <p:spTgt spid="26"/>
                                        </p:tgtEl>
                                        <p:attrNameLst>
                                          <p:attrName>style.visibility</p:attrName>
                                        </p:attrNameLst>
                                      </p:cBhvr>
                                      <p:to>
                                        <p:strVal val="visible"/>
                                      </p:to>
                                    </p:set>
                                    <p:anim calcmode="lin" valueType="num">
                                      <p:cBhvr>
                                        <p:cTn id="67" dur="500" fill="hold"/>
                                        <p:tgtEl>
                                          <p:spTgt spid="26"/>
                                        </p:tgtEl>
                                        <p:attrNameLst>
                                          <p:attrName>ppt_w</p:attrName>
                                        </p:attrNameLst>
                                      </p:cBhvr>
                                      <p:tavLst>
                                        <p:tav tm="0">
                                          <p:val>
                                            <p:fltVal val="0"/>
                                          </p:val>
                                        </p:tav>
                                        <p:tav tm="100000">
                                          <p:val>
                                            <p:strVal val="#ppt_w"/>
                                          </p:val>
                                        </p:tav>
                                      </p:tavLst>
                                    </p:anim>
                                    <p:anim calcmode="lin" valueType="num">
                                      <p:cBhvr>
                                        <p:cTn id="68" dur="500" fill="hold"/>
                                        <p:tgtEl>
                                          <p:spTgt spid="26"/>
                                        </p:tgtEl>
                                        <p:attrNameLst>
                                          <p:attrName>ppt_h</p:attrName>
                                        </p:attrNameLst>
                                      </p:cBhvr>
                                      <p:tavLst>
                                        <p:tav tm="0">
                                          <p:val>
                                            <p:fltVal val="0"/>
                                          </p:val>
                                        </p:tav>
                                        <p:tav tm="100000">
                                          <p:val>
                                            <p:strVal val="#ppt_h"/>
                                          </p:val>
                                        </p:tav>
                                      </p:tavLst>
                                    </p:anim>
                                    <p:animEffect transition="in" filter="fade">
                                      <p:cBhvr>
                                        <p:cTn id="69" dur="500"/>
                                        <p:tgtEl>
                                          <p:spTgt spid="26"/>
                                        </p:tgtEl>
                                      </p:cBhvr>
                                    </p:animEffect>
                                  </p:childTnLst>
                                </p:cTn>
                              </p:par>
                            </p:childTnLst>
                          </p:cTn>
                        </p:par>
                        <p:par>
                          <p:cTn id="70" fill="hold">
                            <p:stCondLst>
                              <p:cond delay="7250"/>
                            </p:stCondLst>
                            <p:childTnLst>
                              <p:par>
                                <p:cTn id="71" presetID="42" presetClass="entr" presetSubtype="0" fill="hold" nodeType="after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fade">
                                      <p:cBhvr>
                                        <p:cTn id="73" dur="500"/>
                                        <p:tgtEl>
                                          <p:spTgt spid="33"/>
                                        </p:tgtEl>
                                      </p:cBhvr>
                                    </p:animEffect>
                                    <p:anim calcmode="lin" valueType="num">
                                      <p:cBhvr>
                                        <p:cTn id="74" dur="500" fill="hold"/>
                                        <p:tgtEl>
                                          <p:spTgt spid="33"/>
                                        </p:tgtEl>
                                        <p:attrNameLst>
                                          <p:attrName>ppt_x</p:attrName>
                                        </p:attrNameLst>
                                      </p:cBhvr>
                                      <p:tavLst>
                                        <p:tav tm="0">
                                          <p:val>
                                            <p:strVal val="#ppt_x"/>
                                          </p:val>
                                        </p:tav>
                                        <p:tav tm="100000">
                                          <p:val>
                                            <p:strVal val="#ppt_x"/>
                                          </p:val>
                                        </p:tav>
                                      </p:tavLst>
                                    </p:anim>
                                    <p:anim calcmode="lin" valueType="num">
                                      <p:cBhvr>
                                        <p:cTn id="75" dur="5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21" grpId="0"/>
      <p:bldP spid="2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56543" y="131812"/>
            <a:ext cx="7278915" cy="707886"/>
          </a:xfrm>
          <a:prstGeom prst="rect">
            <a:avLst/>
          </a:prstGeom>
          <a:noFill/>
        </p:spPr>
        <p:txBody>
          <a:bodyPr wrap="square" rtlCol="0">
            <a:spAutoFit/>
          </a:bodyPr>
          <a:lstStyle/>
          <a:p>
            <a:pPr algn="ctr"/>
            <a:r>
              <a:rPr lang="en-US" sz="4000" dirty="0">
                <a:solidFill>
                  <a:schemeClr val="bg1">
                    <a:lumMod val="65000"/>
                  </a:schemeClr>
                </a:solidFill>
                <a:latin typeface="Tw Cen MT" panose="020B0602020104020603" pitchFamily="34" charset="0"/>
              </a:rPr>
              <a:t>W O R K  I N  M A P </a:t>
            </a:r>
            <a:endParaRPr lang="en-US" sz="4000" dirty="0">
              <a:solidFill>
                <a:schemeClr val="bg1">
                  <a:lumMod val="65000"/>
                </a:schemeClr>
              </a:solidFill>
              <a:latin typeface="Tw Cen MT" panose="020B0602020104020603" pitchFamily="34" charset="0"/>
            </a:endParaRPr>
          </a:p>
        </p:txBody>
      </p:sp>
      <p:grpSp>
        <p:nvGrpSpPr>
          <p:cNvPr id="5" name="Group 4"/>
          <p:cNvGrpSpPr/>
          <p:nvPr/>
        </p:nvGrpSpPr>
        <p:grpSpPr>
          <a:xfrm>
            <a:off x="5378756" y="878988"/>
            <a:ext cx="1434489" cy="190500"/>
            <a:chOff x="4679586" y="878988"/>
            <a:chExt cx="1434489" cy="190500"/>
          </a:xfrm>
        </p:grpSpPr>
        <p:sp>
          <p:nvSpPr>
            <p:cNvPr id="6" name="Oval 5"/>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70775" y="1492808"/>
            <a:ext cx="10659834" cy="5171360"/>
          </a:xfrm>
          <a:prstGeom prst="rect">
            <a:avLst/>
          </a:prstGeom>
        </p:spPr>
      </p:pic>
      <p:grpSp>
        <p:nvGrpSpPr>
          <p:cNvPr id="122" name="Group 121"/>
          <p:cNvGrpSpPr/>
          <p:nvPr/>
        </p:nvGrpSpPr>
        <p:grpSpPr>
          <a:xfrm>
            <a:off x="2405743" y="3314700"/>
            <a:ext cx="454482" cy="454482"/>
            <a:chOff x="8415130" y="2849217"/>
            <a:chExt cx="450574" cy="450574"/>
          </a:xfrm>
        </p:grpSpPr>
        <p:sp>
          <p:nvSpPr>
            <p:cNvPr id="123" name="Teardrop 122"/>
            <p:cNvSpPr/>
            <p:nvPr/>
          </p:nvSpPr>
          <p:spPr>
            <a:xfrm rot="8100000">
              <a:off x="8415130" y="2849217"/>
              <a:ext cx="450574" cy="450574"/>
            </a:xfrm>
            <a:prstGeom prst="teardrop">
              <a:avLst>
                <a:gd name="adj" fmla="val 124123"/>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p:cNvSpPr/>
            <p:nvPr/>
          </p:nvSpPr>
          <p:spPr>
            <a:xfrm>
              <a:off x="8545167" y="2979254"/>
              <a:ext cx="190500" cy="1905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p:cNvGrpSpPr/>
          <p:nvPr/>
        </p:nvGrpSpPr>
        <p:grpSpPr>
          <a:xfrm>
            <a:off x="3531444" y="5790629"/>
            <a:ext cx="454482" cy="454482"/>
            <a:chOff x="8415130" y="2849217"/>
            <a:chExt cx="450574" cy="450574"/>
          </a:xfrm>
        </p:grpSpPr>
        <p:sp>
          <p:nvSpPr>
            <p:cNvPr id="138" name="Teardrop 137"/>
            <p:cNvSpPr/>
            <p:nvPr/>
          </p:nvSpPr>
          <p:spPr>
            <a:xfrm rot="8100000">
              <a:off x="8415130" y="2849217"/>
              <a:ext cx="450574" cy="450574"/>
            </a:xfrm>
            <a:prstGeom prst="teardrop">
              <a:avLst>
                <a:gd name="adj" fmla="val 124123"/>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138"/>
            <p:cNvSpPr/>
            <p:nvPr/>
          </p:nvSpPr>
          <p:spPr>
            <a:xfrm>
              <a:off x="8545167" y="2979254"/>
              <a:ext cx="190500" cy="1905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0" name="Group 139"/>
          <p:cNvGrpSpPr/>
          <p:nvPr/>
        </p:nvGrpSpPr>
        <p:grpSpPr>
          <a:xfrm>
            <a:off x="9412796" y="5267319"/>
            <a:ext cx="454482" cy="454482"/>
            <a:chOff x="8415130" y="2849217"/>
            <a:chExt cx="450574" cy="450574"/>
          </a:xfrm>
        </p:grpSpPr>
        <p:sp>
          <p:nvSpPr>
            <p:cNvPr id="141" name="Teardrop 140"/>
            <p:cNvSpPr/>
            <p:nvPr/>
          </p:nvSpPr>
          <p:spPr>
            <a:xfrm rot="8100000">
              <a:off x="8415130" y="2849217"/>
              <a:ext cx="450574" cy="450574"/>
            </a:xfrm>
            <a:prstGeom prst="teardrop">
              <a:avLst>
                <a:gd name="adj" fmla="val 124123"/>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Oval 141"/>
            <p:cNvSpPr/>
            <p:nvPr/>
          </p:nvSpPr>
          <p:spPr>
            <a:xfrm>
              <a:off x="8545167" y="2979254"/>
              <a:ext cx="190500" cy="1905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3" name="Group 142"/>
          <p:cNvGrpSpPr/>
          <p:nvPr/>
        </p:nvGrpSpPr>
        <p:grpSpPr>
          <a:xfrm>
            <a:off x="7876386" y="3410776"/>
            <a:ext cx="454482" cy="454482"/>
            <a:chOff x="8415130" y="2849217"/>
            <a:chExt cx="450574" cy="450574"/>
          </a:xfrm>
        </p:grpSpPr>
        <p:sp>
          <p:nvSpPr>
            <p:cNvPr id="144" name="Teardrop 143"/>
            <p:cNvSpPr/>
            <p:nvPr/>
          </p:nvSpPr>
          <p:spPr>
            <a:xfrm rot="8100000">
              <a:off x="8415130" y="2849217"/>
              <a:ext cx="450574" cy="450574"/>
            </a:xfrm>
            <a:prstGeom prst="teardrop">
              <a:avLst>
                <a:gd name="adj" fmla="val 124123"/>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Oval 144"/>
            <p:cNvSpPr/>
            <p:nvPr/>
          </p:nvSpPr>
          <p:spPr>
            <a:xfrm>
              <a:off x="8545167" y="2979254"/>
              <a:ext cx="190500" cy="1905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 name="Group 145"/>
          <p:cNvGrpSpPr/>
          <p:nvPr/>
        </p:nvGrpSpPr>
        <p:grpSpPr>
          <a:xfrm>
            <a:off x="4158285" y="2384345"/>
            <a:ext cx="454482" cy="454482"/>
            <a:chOff x="8415130" y="2849217"/>
            <a:chExt cx="450574" cy="450574"/>
          </a:xfrm>
        </p:grpSpPr>
        <p:sp>
          <p:nvSpPr>
            <p:cNvPr id="147" name="Teardrop 146"/>
            <p:cNvSpPr/>
            <p:nvPr/>
          </p:nvSpPr>
          <p:spPr>
            <a:xfrm rot="8100000">
              <a:off x="8415130" y="2849217"/>
              <a:ext cx="450574" cy="450574"/>
            </a:xfrm>
            <a:prstGeom prst="teardrop">
              <a:avLst>
                <a:gd name="adj" fmla="val 124123"/>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Oval 147"/>
            <p:cNvSpPr/>
            <p:nvPr/>
          </p:nvSpPr>
          <p:spPr>
            <a:xfrm>
              <a:off x="8545167" y="2979254"/>
              <a:ext cx="190500" cy="1905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9" name="Group 148"/>
          <p:cNvGrpSpPr/>
          <p:nvPr/>
        </p:nvGrpSpPr>
        <p:grpSpPr>
          <a:xfrm>
            <a:off x="9506923" y="3049359"/>
            <a:ext cx="454482" cy="454482"/>
            <a:chOff x="8415130" y="2849217"/>
            <a:chExt cx="450574" cy="450574"/>
          </a:xfrm>
        </p:grpSpPr>
        <p:sp>
          <p:nvSpPr>
            <p:cNvPr id="150" name="Teardrop 149"/>
            <p:cNvSpPr/>
            <p:nvPr/>
          </p:nvSpPr>
          <p:spPr>
            <a:xfrm rot="8100000">
              <a:off x="8415130" y="2849217"/>
              <a:ext cx="450574" cy="450574"/>
            </a:xfrm>
            <a:prstGeom prst="teardrop">
              <a:avLst>
                <a:gd name="adj" fmla="val 124123"/>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Oval 150"/>
            <p:cNvSpPr/>
            <p:nvPr/>
          </p:nvSpPr>
          <p:spPr>
            <a:xfrm>
              <a:off x="8545167" y="2979254"/>
              <a:ext cx="190500" cy="1905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1" name="Group 160"/>
          <p:cNvGrpSpPr/>
          <p:nvPr/>
        </p:nvGrpSpPr>
        <p:grpSpPr>
          <a:xfrm>
            <a:off x="1697831" y="2143126"/>
            <a:ext cx="935153" cy="1171574"/>
            <a:chOff x="1697831" y="2143126"/>
            <a:chExt cx="935153" cy="1171574"/>
          </a:xfrm>
        </p:grpSpPr>
        <p:cxnSp>
          <p:nvCxnSpPr>
            <p:cNvPr id="153" name="Straight Connector 152"/>
            <p:cNvCxnSpPr>
              <a:stCxn id="123" idx="3"/>
            </p:cNvCxnSpPr>
            <p:nvPr/>
          </p:nvCxnSpPr>
          <p:spPr>
            <a:xfrm flipH="1" flipV="1">
              <a:off x="1990726" y="2143126"/>
              <a:ext cx="642258" cy="1171574"/>
            </a:xfrm>
            <a:prstGeom prst="line">
              <a:avLst/>
            </a:prstGeom>
            <a:ln w="9525">
              <a:solidFill>
                <a:srgbClr val="EF3078"/>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flipH="1">
              <a:off x="1697831" y="2145507"/>
              <a:ext cx="295276" cy="0"/>
            </a:xfrm>
            <a:prstGeom prst="line">
              <a:avLst/>
            </a:prstGeom>
            <a:ln w="9525">
              <a:solidFill>
                <a:srgbClr val="EF3078"/>
              </a:solidFill>
            </a:ln>
          </p:spPr>
          <p:style>
            <a:lnRef idx="1">
              <a:schemeClr val="accent1"/>
            </a:lnRef>
            <a:fillRef idx="0">
              <a:schemeClr val="accent1"/>
            </a:fillRef>
            <a:effectRef idx="0">
              <a:schemeClr val="accent1"/>
            </a:effectRef>
            <a:fontRef idx="minor">
              <a:schemeClr val="tx1"/>
            </a:fontRef>
          </p:style>
        </p:cxnSp>
      </p:grpSp>
      <p:grpSp>
        <p:nvGrpSpPr>
          <p:cNvPr id="158" name="Group 157"/>
          <p:cNvGrpSpPr/>
          <p:nvPr/>
        </p:nvGrpSpPr>
        <p:grpSpPr>
          <a:xfrm>
            <a:off x="-417817" y="1985916"/>
            <a:ext cx="2126507" cy="715137"/>
            <a:chOff x="2281192" y="2900695"/>
            <a:chExt cx="2126507" cy="715137"/>
          </a:xfrm>
        </p:grpSpPr>
        <p:sp>
          <p:nvSpPr>
            <p:cNvPr id="159" name="TextBox 158"/>
            <p:cNvSpPr txBox="1"/>
            <p:nvPr/>
          </p:nvSpPr>
          <p:spPr>
            <a:xfrm>
              <a:off x="2281192" y="2900695"/>
              <a:ext cx="2126507" cy="338554"/>
            </a:xfrm>
            <a:prstGeom prst="rect">
              <a:avLst/>
            </a:prstGeom>
            <a:noFill/>
          </p:spPr>
          <p:txBody>
            <a:bodyPr wrap="square" rtlCol="0">
              <a:spAutoFit/>
            </a:bodyPr>
            <a:lstStyle/>
            <a:p>
              <a:pPr algn="r"/>
              <a:r>
                <a:rPr lang="en-US" sz="1600" b="1" dirty="0">
                  <a:solidFill>
                    <a:srgbClr val="EF3078"/>
                  </a:solidFill>
                  <a:latin typeface="Tw Cen MT" panose="020B0602020104020603" pitchFamily="34" charset="0"/>
                </a:rPr>
                <a:t>YOUR HEADING</a:t>
              </a:r>
              <a:endParaRPr lang="en-US" sz="1600" b="1" dirty="0">
                <a:solidFill>
                  <a:srgbClr val="EF3078"/>
                </a:solidFill>
                <a:latin typeface="Tw Cen MT" panose="020B0602020104020603" pitchFamily="34" charset="0"/>
              </a:endParaRPr>
            </a:p>
          </p:txBody>
        </p:sp>
        <p:sp>
          <p:nvSpPr>
            <p:cNvPr id="160" name="TextBox 159"/>
            <p:cNvSpPr txBox="1"/>
            <p:nvPr/>
          </p:nvSpPr>
          <p:spPr>
            <a:xfrm>
              <a:off x="2855359" y="3154167"/>
              <a:ext cx="1552340" cy="461665"/>
            </a:xfrm>
            <a:prstGeom prst="rect">
              <a:avLst/>
            </a:prstGeom>
            <a:noFill/>
          </p:spPr>
          <p:txBody>
            <a:bodyPr wrap="square" rtlCol="0">
              <a:spAutoFit/>
            </a:bodyPr>
            <a:lstStyle/>
            <a:p>
              <a:pPr algn="r"/>
              <a:r>
                <a:rPr lang="en-US" sz="1200" b="1" dirty="0">
                  <a:solidFill>
                    <a:srgbClr val="A6A6A6"/>
                  </a:solidFill>
                  <a:latin typeface="Tw Cen MT" panose="020B0602020104020603" pitchFamily="34" charset="0"/>
                </a:rPr>
                <a:t>Add some brief about the heading</a:t>
              </a:r>
              <a:endParaRPr lang="en-US" sz="1200" b="1" dirty="0">
                <a:solidFill>
                  <a:srgbClr val="A6A6A6"/>
                </a:solidFill>
                <a:latin typeface="Tw Cen MT" panose="020B0602020104020603" pitchFamily="34" charset="0"/>
              </a:endParaRPr>
            </a:p>
          </p:txBody>
        </p:sp>
      </p:grpSp>
      <p:grpSp>
        <p:nvGrpSpPr>
          <p:cNvPr id="162" name="Group 161"/>
          <p:cNvGrpSpPr/>
          <p:nvPr/>
        </p:nvGrpSpPr>
        <p:grpSpPr>
          <a:xfrm>
            <a:off x="2689225" y="5117517"/>
            <a:ext cx="1069460" cy="673113"/>
            <a:chOff x="1138181" y="3048778"/>
            <a:chExt cx="1095767" cy="722694"/>
          </a:xfrm>
        </p:grpSpPr>
        <p:cxnSp>
          <p:nvCxnSpPr>
            <p:cNvPr id="163" name="Straight Connector 162"/>
            <p:cNvCxnSpPr>
              <a:stCxn id="138" idx="3"/>
            </p:cNvCxnSpPr>
            <p:nvPr/>
          </p:nvCxnSpPr>
          <p:spPr>
            <a:xfrm flipH="1" flipV="1">
              <a:off x="1758628" y="3048778"/>
              <a:ext cx="475320" cy="722694"/>
            </a:xfrm>
            <a:prstGeom prst="line">
              <a:avLst/>
            </a:prstGeom>
            <a:ln w="9525">
              <a:solidFill>
                <a:srgbClr val="EF3078"/>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flipH="1">
              <a:off x="1138181" y="3051537"/>
              <a:ext cx="620448" cy="0"/>
            </a:xfrm>
            <a:prstGeom prst="line">
              <a:avLst/>
            </a:prstGeom>
            <a:ln w="9525">
              <a:solidFill>
                <a:srgbClr val="EF3078"/>
              </a:solidFill>
            </a:ln>
          </p:spPr>
          <p:style>
            <a:lnRef idx="1">
              <a:schemeClr val="accent1"/>
            </a:lnRef>
            <a:fillRef idx="0">
              <a:schemeClr val="accent1"/>
            </a:fillRef>
            <a:effectRef idx="0">
              <a:schemeClr val="accent1"/>
            </a:effectRef>
            <a:fontRef idx="minor">
              <a:schemeClr val="tx1"/>
            </a:fontRef>
          </p:style>
        </p:cxnSp>
      </p:grpSp>
      <p:grpSp>
        <p:nvGrpSpPr>
          <p:cNvPr id="171" name="Group 170"/>
          <p:cNvGrpSpPr/>
          <p:nvPr/>
        </p:nvGrpSpPr>
        <p:grpSpPr>
          <a:xfrm>
            <a:off x="570337" y="4961092"/>
            <a:ext cx="2126507" cy="715137"/>
            <a:chOff x="2281192" y="2900695"/>
            <a:chExt cx="2126507" cy="715137"/>
          </a:xfrm>
        </p:grpSpPr>
        <p:sp>
          <p:nvSpPr>
            <p:cNvPr id="172" name="TextBox 171"/>
            <p:cNvSpPr txBox="1"/>
            <p:nvPr/>
          </p:nvSpPr>
          <p:spPr>
            <a:xfrm>
              <a:off x="2281192" y="2900695"/>
              <a:ext cx="2126507" cy="338554"/>
            </a:xfrm>
            <a:prstGeom prst="rect">
              <a:avLst/>
            </a:prstGeom>
            <a:noFill/>
          </p:spPr>
          <p:txBody>
            <a:bodyPr wrap="square" rtlCol="0">
              <a:spAutoFit/>
            </a:bodyPr>
            <a:lstStyle/>
            <a:p>
              <a:pPr algn="r"/>
              <a:r>
                <a:rPr lang="en-US" sz="1600" b="1" dirty="0">
                  <a:solidFill>
                    <a:srgbClr val="EF3078"/>
                  </a:solidFill>
                  <a:latin typeface="Tw Cen MT" panose="020B0602020104020603" pitchFamily="34" charset="0"/>
                </a:rPr>
                <a:t>YOUR HEADING</a:t>
              </a:r>
              <a:endParaRPr lang="en-US" sz="1600" b="1" dirty="0">
                <a:solidFill>
                  <a:srgbClr val="EF3078"/>
                </a:solidFill>
                <a:latin typeface="Tw Cen MT" panose="020B0602020104020603" pitchFamily="34" charset="0"/>
              </a:endParaRPr>
            </a:p>
          </p:txBody>
        </p:sp>
        <p:sp>
          <p:nvSpPr>
            <p:cNvPr id="173" name="TextBox 172"/>
            <p:cNvSpPr txBox="1"/>
            <p:nvPr/>
          </p:nvSpPr>
          <p:spPr>
            <a:xfrm>
              <a:off x="2855359" y="3154167"/>
              <a:ext cx="1552340" cy="461665"/>
            </a:xfrm>
            <a:prstGeom prst="rect">
              <a:avLst/>
            </a:prstGeom>
            <a:noFill/>
          </p:spPr>
          <p:txBody>
            <a:bodyPr wrap="square" rtlCol="0">
              <a:spAutoFit/>
            </a:bodyPr>
            <a:lstStyle/>
            <a:p>
              <a:pPr algn="r"/>
              <a:r>
                <a:rPr lang="en-US" sz="1200" b="1" dirty="0">
                  <a:solidFill>
                    <a:srgbClr val="A6A6A6"/>
                  </a:solidFill>
                  <a:latin typeface="Tw Cen MT" panose="020B0602020104020603" pitchFamily="34" charset="0"/>
                </a:rPr>
                <a:t>Add some brief about the heading</a:t>
              </a:r>
              <a:endParaRPr lang="en-US" sz="1200" b="1" dirty="0">
                <a:solidFill>
                  <a:srgbClr val="A6A6A6"/>
                </a:solidFill>
                <a:latin typeface="Tw Cen MT" panose="020B0602020104020603" pitchFamily="34" charset="0"/>
              </a:endParaRPr>
            </a:p>
          </p:txBody>
        </p:sp>
      </p:grpSp>
      <p:grpSp>
        <p:nvGrpSpPr>
          <p:cNvPr id="174" name="Group 173"/>
          <p:cNvGrpSpPr/>
          <p:nvPr/>
        </p:nvGrpSpPr>
        <p:grpSpPr>
          <a:xfrm>
            <a:off x="3038476" y="1103025"/>
            <a:ext cx="1347050" cy="1281320"/>
            <a:chOff x="1019511" y="2293674"/>
            <a:chExt cx="1347050" cy="1281320"/>
          </a:xfrm>
        </p:grpSpPr>
        <p:cxnSp>
          <p:nvCxnSpPr>
            <p:cNvPr id="175" name="Straight Connector 174"/>
            <p:cNvCxnSpPr>
              <a:stCxn id="147" idx="3"/>
            </p:cNvCxnSpPr>
            <p:nvPr/>
          </p:nvCxnSpPr>
          <p:spPr>
            <a:xfrm flipH="1" flipV="1">
              <a:off x="1643644" y="2297867"/>
              <a:ext cx="722917" cy="1277127"/>
            </a:xfrm>
            <a:prstGeom prst="line">
              <a:avLst/>
            </a:prstGeom>
            <a:ln w="9525">
              <a:solidFill>
                <a:srgbClr val="EF3078"/>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flipH="1">
              <a:off x="1019511" y="2293674"/>
              <a:ext cx="628896" cy="0"/>
            </a:xfrm>
            <a:prstGeom prst="line">
              <a:avLst/>
            </a:prstGeom>
            <a:ln w="9525">
              <a:solidFill>
                <a:srgbClr val="EF3078"/>
              </a:solidFill>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p:nvGrpSpPr>
        <p:grpSpPr>
          <a:xfrm>
            <a:off x="927472" y="943685"/>
            <a:ext cx="2126507" cy="715137"/>
            <a:chOff x="2281192" y="2900695"/>
            <a:chExt cx="2126507" cy="715137"/>
          </a:xfrm>
        </p:grpSpPr>
        <p:sp>
          <p:nvSpPr>
            <p:cNvPr id="180" name="TextBox 179"/>
            <p:cNvSpPr txBox="1"/>
            <p:nvPr/>
          </p:nvSpPr>
          <p:spPr>
            <a:xfrm>
              <a:off x="2281192" y="2900695"/>
              <a:ext cx="2126507" cy="338554"/>
            </a:xfrm>
            <a:prstGeom prst="rect">
              <a:avLst/>
            </a:prstGeom>
            <a:noFill/>
          </p:spPr>
          <p:txBody>
            <a:bodyPr wrap="square" rtlCol="0">
              <a:spAutoFit/>
            </a:bodyPr>
            <a:lstStyle/>
            <a:p>
              <a:pPr algn="r"/>
              <a:r>
                <a:rPr lang="en-US" sz="1600" b="1" dirty="0">
                  <a:solidFill>
                    <a:srgbClr val="EF3078"/>
                  </a:solidFill>
                  <a:latin typeface="Tw Cen MT" panose="020B0602020104020603" pitchFamily="34" charset="0"/>
                </a:rPr>
                <a:t>YOUR HEADING</a:t>
              </a:r>
              <a:endParaRPr lang="en-US" sz="1600" b="1" dirty="0">
                <a:solidFill>
                  <a:srgbClr val="EF3078"/>
                </a:solidFill>
                <a:latin typeface="Tw Cen MT" panose="020B0602020104020603" pitchFamily="34" charset="0"/>
              </a:endParaRPr>
            </a:p>
          </p:txBody>
        </p:sp>
        <p:sp>
          <p:nvSpPr>
            <p:cNvPr id="181" name="TextBox 180"/>
            <p:cNvSpPr txBox="1"/>
            <p:nvPr/>
          </p:nvSpPr>
          <p:spPr>
            <a:xfrm>
              <a:off x="2855359" y="3154167"/>
              <a:ext cx="1552340" cy="461665"/>
            </a:xfrm>
            <a:prstGeom prst="rect">
              <a:avLst/>
            </a:prstGeom>
            <a:noFill/>
          </p:spPr>
          <p:txBody>
            <a:bodyPr wrap="square" rtlCol="0">
              <a:spAutoFit/>
            </a:bodyPr>
            <a:lstStyle/>
            <a:p>
              <a:pPr algn="r"/>
              <a:r>
                <a:rPr lang="en-US" sz="1200" b="1" dirty="0">
                  <a:solidFill>
                    <a:srgbClr val="A6A6A6"/>
                  </a:solidFill>
                  <a:latin typeface="Tw Cen MT" panose="020B0602020104020603" pitchFamily="34" charset="0"/>
                </a:rPr>
                <a:t>Add some brief about the heading</a:t>
              </a:r>
              <a:endParaRPr lang="en-US" sz="1200" b="1" dirty="0">
                <a:solidFill>
                  <a:srgbClr val="A6A6A6"/>
                </a:solidFill>
                <a:latin typeface="Tw Cen MT" panose="020B0602020104020603" pitchFamily="34" charset="0"/>
              </a:endParaRPr>
            </a:p>
          </p:txBody>
        </p:sp>
      </p:grpSp>
      <p:grpSp>
        <p:nvGrpSpPr>
          <p:cNvPr id="182" name="Group 181"/>
          <p:cNvGrpSpPr/>
          <p:nvPr/>
        </p:nvGrpSpPr>
        <p:grpSpPr>
          <a:xfrm>
            <a:off x="9640037" y="4644854"/>
            <a:ext cx="691413" cy="622465"/>
            <a:chOff x="2261472" y="2640033"/>
            <a:chExt cx="691413" cy="622465"/>
          </a:xfrm>
        </p:grpSpPr>
        <p:cxnSp>
          <p:nvCxnSpPr>
            <p:cNvPr id="183" name="Straight Connector 182"/>
            <p:cNvCxnSpPr>
              <a:stCxn id="141" idx="3"/>
            </p:cNvCxnSpPr>
            <p:nvPr/>
          </p:nvCxnSpPr>
          <p:spPr>
            <a:xfrm flipV="1">
              <a:off x="2261472" y="2640033"/>
              <a:ext cx="208672" cy="622465"/>
            </a:xfrm>
            <a:prstGeom prst="line">
              <a:avLst/>
            </a:prstGeom>
            <a:ln w="9525">
              <a:solidFill>
                <a:srgbClr val="EF3078"/>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flipH="1">
              <a:off x="2470145" y="2642680"/>
              <a:ext cx="482740" cy="0"/>
            </a:xfrm>
            <a:prstGeom prst="line">
              <a:avLst/>
            </a:prstGeom>
            <a:ln w="9525">
              <a:solidFill>
                <a:srgbClr val="EF3078"/>
              </a:solidFill>
            </a:ln>
          </p:spPr>
          <p:style>
            <a:lnRef idx="1">
              <a:schemeClr val="accent1"/>
            </a:lnRef>
            <a:fillRef idx="0">
              <a:schemeClr val="accent1"/>
            </a:fillRef>
            <a:effectRef idx="0">
              <a:schemeClr val="accent1"/>
            </a:effectRef>
            <a:fontRef idx="minor">
              <a:schemeClr val="tx1"/>
            </a:fontRef>
          </p:style>
        </p:cxnSp>
      </p:grpSp>
      <p:grpSp>
        <p:nvGrpSpPr>
          <p:cNvPr id="189" name="Group 188"/>
          <p:cNvGrpSpPr/>
          <p:nvPr/>
        </p:nvGrpSpPr>
        <p:grpSpPr>
          <a:xfrm>
            <a:off x="10298249" y="4494000"/>
            <a:ext cx="2126507" cy="715137"/>
            <a:chOff x="2405041" y="2900695"/>
            <a:chExt cx="2126507" cy="715137"/>
          </a:xfrm>
        </p:grpSpPr>
        <p:sp>
          <p:nvSpPr>
            <p:cNvPr id="190" name="TextBox 189"/>
            <p:cNvSpPr txBox="1"/>
            <p:nvPr/>
          </p:nvSpPr>
          <p:spPr>
            <a:xfrm>
              <a:off x="2405041" y="2900695"/>
              <a:ext cx="2126507" cy="338554"/>
            </a:xfrm>
            <a:prstGeom prst="rect">
              <a:avLst/>
            </a:prstGeom>
            <a:noFill/>
          </p:spPr>
          <p:txBody>
            <a:bodyPr wrap="square" rtlCol="0">
              <a:spAutoFit/>
            </a:bodyPr>
            <a:lstStyle/>
            <a:p>
              <a:r>
                <a:rPr lang="en-US" sz="1600" b="1" dirty="0">
                  <a:solidFill>
                    <a:srgbClr val="EF3078"/>
                  </a:solidFill>
                  <a:latin typeface="Tw Cen MT" panose="020B0602020104020603" pitchFamily="34" charset="0"/>
                </a:rPr>
                <a:t>YOUR HEADING</a:t>
              </a:r>
              <a:endParaRPr lang="en-US" sz="1600" b="1" dirty="0">
                <a:solidFill>
                  <a:srgbClr val="EF3078"/>
                </a:solidFill>
                <a:latin typeface="Tw Cen MT" panose="020B0602020104020603" pitchFamily="34" charset="0"/>
              </a:endParaRPr>
            </a:p>
          </p:txBody>
        </p:sp>
        <p:sp>
          <p:nvSpPr>
            <p:cNvPr id="191" name="TextBox 190"/>
            <p:cNvSpPr txBox="1"/>
            <p:nvPr/>
          </p:nvSpPr>
          <p:spPr>
            <a:xfrm>
              <a:off x="2405041" y="3154167"/>
              <a:ext cx="1552340" cy="461665"/>
            </a:xfrm>
            <a:prstGeom prst="rect">
              <a:avLst/>
            </a:prstGeom>
            <a:noFill/>
          </p:spPr>
          <p:txBody>
            <a:bodyPr wrap="square" rtlCol="0">
              <a:spAutoFit/>
            </a:bodyPr>
            <a:lstStyle/>
            <a:p>
              <a:r>
                <a:rPr lang="en-US" sz="1200" b="1" dirty="0">
                  <a:solidFill>
                    <a:srgbClr val="A6A6A6"/>
                  </a:solidFill>
                  <a:latin typeface="Tw Cen MT" panose="020B0602020104020603" pitchFamily="34" charset="0"/>
                </a:rPr>
                <a:t>Add some brief about the heading</a:t>
              </a:r>
              <a:endParaRPr lang="en-US" sz="1200" b="1" dirty="0">
                <a:solidFill>
                  <a:srgbClr val="A6A6A6"/>
                </a:solidFill>
                <a:latin typeface="Tw Cen MT" panose="020B0602020104020603" pitchFamily="34" charset="0"/>
              </a:endParaRPr>
            </a:p>
          </p:txBody>
        </p:sp>
      </p:grpSp>
      <p:grpSp>
        <p:nvGrpSpPr>
          <p:cNvPr id="193" name="Group 192"/>
          <p:cNvGrpSpPr/>
          <p:nvPr/>
        </p:nvGrpSpPr>
        <p:grpSpPr>
          <a:xfrm>
            <a:off x="9723955" y="2207945"/>
            <a:ext cx="860704" cy="876313"/>
            <a:chOff x="2580403" y="2353136"/>
            <a:chExt cx="860704" cy="876313"/>
          </a:xfrm>
        </p:grpSpPr>
        <p:cxnSp>
          <p:nvCxnSpPr>
            <p:cNvPr id="194" name="Straight Connector 193"/>
            <p:cNvCxnSpPr/>
            <p:nvPr/>
          </p:nvCxnSpPr>
          <p:spPr>
            <a:xfrm flipV="1">
              <a:off x="2580403" y="2353136"/>
              <a:ext cx="318159" cy="876313"/>
            </a:xfrm>
            <a:prstGeom prst="line">
              <a:avLst/>
            </a:prstGeom>
            <a:ln w="9525">
              <a:solidFill>
                <a:srgbClr val="EF3078"/>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flipH="1">
              <a:off x="2896181" y="2358337"/>
              <a:ext cx="544926" cy="0"/>
            </a:xfrm>
            <a:prstGeom prst="line">
              <a:avLst/>
            </a:prstGeom>
            <a:ln w="9525">
              <a:solidFill>
                <a:srgbClr val="EF3078"/>
              </a:solidFill>
            </a:ln>
          </p:spPr>
          <p:style>
            <a:lnRef idx="1">
              <a:schemeClr val="accent1"/>
            </a:lnRef>
            <a:fillRef idx="0">
              <a:schemeClr val="accent1"/>
            </a:fillRef>
            <a:effectRef idx="0">
              <a:schemeClr val="accent1"/>
            </a:effectRef>
            <a:fontRef idx="minor">
              <a:schemeClr val="tx1"/>
            </a:fontRef>
          </p:style>
        </p:cxnSp>
      </p:grpSp>
      <p:grpSp>
        <p:nvGrpSpPr>
          <p:cNvPr id="200" name="Group 199"/>
          <p:cNvGrpSpPr/>
          <p:nvPr/>
        </p:nvGrpSpPr>
        <p:grpSpPr>
          <a:xfrm>
            <a:off x="10552567" y="2045791"/>
            <a:ext cx="2126507" cy="715137"/>
            <a:chOff x="2405041" y="2900695"/>
            <a:chExt cx="2126507" cy="715137"/>
          </a:xfrm>
        </p:grpSpPr>
        <p:sp>
          <p:nvSpPr>
            <p:cNvPr id="201" name="TextBox 200"/>
            <p:cNvSpPr txBox="1"/>
            <p:nvPr/>
          </p:nvSpPr>
          <p:spPr>
            <a:xfrm>
              <a:off x="2405041" y="2900695"/>
              <a:ext cx="2126507" cy="338554"/>
            </a:xfrm>
            <a:prstGeom prst="rect">
              <a:avLst/>
            </a:prstGeom>
            <a:noFill/>
          </p:spPr>
          <p:txBody>
            <a:bodyPr wrap="square" rtlCol="0">
              <a:spAutoFit/>
            </a:bodyPr>
            <a:lstStyle/>
            <a:p>
              <a:r>
                <a:rPr lang="en-US" sz="1600" b="1" dirty="0">
                  <a:solidFill>
                    <a:srgbClr val="EF3078"/>
                  </a:solidFill>
                  <a:latin typeface="Tw Cen MT" panose="020B0602020104020603" pitchFamily="34" charset="0"/>
                </a:rPr>
                <a:t>YOUR HEADING</a:t>
              </a:r>
              <a:endParaRPr lang="en-US" sz="1600" b="1" dirty="0">
                <a:solidFill>
                  <a:srgbClr val="EF3078"/>
                </a:solidFill>
                <a:latin typeface="Tw Cen MT" panose="020B0602020104020603" pitchFamily="34" charset="0"/>
              </a:endParaRPr>
            </a:p>
          </p:txBody>
        </p:sp>
        <p:sp>
          <p:nvSpPr>
            <p:cNvPr id="202" name="TextBox 201"/>
            <p:cNvSpPr txBox="1"/>
            <p:nvPr/>
          </p:nvSpPr>
          <p:spPr>
            <a:xfrm>
              <a:off x="2405041" y="3154167"/>
              <a:ext cx="1552340" cy="461665"/>
            </a:xfrm>
            <a:prstGeom prst="rect">
              <a:avLst/>
            </a:prstGeom>
            <a:noFill/>
          </p:spPr>
          <p:txBody>
            <a:bodyPr wrap="square" rtlCol="0">
              <a:spAutoFit/>
            </a:bodyPr>
            <a:lstStyle/>
            <a:p>
              <a:r>
                <a:rPr lang="en-US" sz="1200" b="1" dirty="0">
                  <a:solidFill>
                    <a:srgbClr val="A6A6A6"/>
                  </a:solidFill>
                  <a:latin typeface="Tw Cen MT" panose="020B0602020104020603" pitchFamily="34" charset="0"/>
                </a:rPr>
                <a:t>Add some brief about the heading</a:t>
              </a:r>
              <a:endParaRPr lang="en-US" sz="1200" b="1" dirty="0">
                <a:solidFill>
                  <a:srgbClr val="A6A6A6"/>
                </a:solidFill>
                <a:latin typeface="Tw Cen MT" panose="020B0602020104020603" pitchFamily="34" charset="0"/>
              </a:endParaRPr>
            </a:p>
          </p:txBody>
        </p:sp>
      </p:grpSp>
      <p:grpSp>
        <p:nvGrpSpPr>
          <p:cNvPr id="203" name="Group 202"/>
          <p:cNvGrpSpPr/>
          <p:nvPr/>
        </p:nvGrpSpPr>
        <p:grpSpPr>
          <a:xfrm>
            <a:off x="8100276" y="1452961"/>
            <a:ext cx="1142949" cy="1985369"/>
            <a:chOff x="2580403" y="1244082"/>
            <a:chExt cx="1142949" cy="1985369"/>
          </a:xfrm>
        </p:grpSpPr>
        <p:cxnSp>
          <p:nvCxnSpPr>
            <p:cNvPr id="204" name="Straight Connector 203"/>
            <p:cNvCxnSpPr/>
            <p:nvPr/>
          </p:nvCxnSpPr>
          <p:spPr>
            <a:xfrm flipV="1">
              <a:off x="2580403" y="1244082"/>
              <a:ext cx="794241" cy="1985369"/>
            </a:xfrm>
            <a:prstGeom prst="line">
              <a:avLst/>
            </a:prstGeom>
            <a:ln w="9525">
              <a:solidFill>
                <a:srgbClr val="EF3078"/>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flipH="1">
              <a:off x="3374644" y="1244082"/>
              <a:ext cx="348708" cy="0"/>
            </a:xfrm>
            <a:prstGeom prst="line">
              <a:avLst/>
            </a:prstGeom>
            <a:ln w="9525">
              <a:solidFill>
                <a:srgbClr val="EF3078"/>
              </a:solidFill>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p:nvGrpSpPr>
        <p:grpSpPr>
          <a:xfrm>
            <a:off x="9211754" y="1270779"/>
            <a:ext cx="2126507" cy="715137"/>
            <a:chOff x="2405041" y="2900695"/>
            <a:chExt cx="2126507" cy="715137"/>
          </a:xfrm>
        </p:grpSpPr>
        <p:sp>
          <p:nvSpPr>
            <p:cNvPr id="209" name="TextBox 208"/>
            <p:cNvSpPr txBox="1"/>
            <p:nvPr/>
          </p:nvSpPr>
          <p:spPr>
            <a:xfrm>
              <a:off x="2405041" y="2900695"/>
              <a:ext cx="2126507" cy="338554"/>
            </a:xfrm>
            <a:prstGeom prst="rect">
              <a:avLst/>
            </a:prstGeom>
            <a:noFill/>
          </p:spPr>
          <p:txBody>
            <a:bodyPr wrap="square" rtlCol="0">
              <a:spAutoFit/>
            </a:bodyPr>
            <a:lstStyle/>
            <a:p>
              <a:r>
                <a:rPr lang="en-US" sz="1600" b="1" dirty="0">
                  <a:solidFill>
                    <a:srgbClr val="EF3078"/>
                  </a:solidFill>
                  <a:latin typeface="Tw Cen MT" panose="020B0602020104020603" pitchFamily="34" charset="0"/>
                </a:rPr>
                <a:t>YOUR HEADING</a:t>
              </a:r>
              <a:endParaRPr lang="en-US" sz="1600" b="1" dirty="0">
                <a:solidFill>
                  <a:srgbClr val="EF3078"/>
                </a:solidFill>
                <a:latin typeface="Tw Cen MT" panose="020B0602020104020603" pitchFamily="34" charset="0"/>
              </a:endParaRPr>
            </a:p>
          </p:txBody>
        </p:sp>
        <p:sp>
          <p:nvSpPr>
            <p:cNvPr id="210" name="TextBox 209"/>
            <p:cNvSpPr txBox="1"/>
            <p:nvPr/>
          </p:nvSpPr>
          <p:spPr>
            <a:xfrm>
              <a:off x="2405041" y="3154167"/>
              <a:ext cx="1552340" cy="461665"/>
            </a:xfrm>
            <a:prstGeom prst="rect">
              <a:avLst/>
            </a:prstGeom>
            <a:noFill/>
          </p:spPr>
          <p:txBody>
            <a:bodyPr wrap="square" rtlCol="0">
              <a:spAutoFit/>
            </a:bodyPr>
            <a:lstStyle/>
            <a:p>
              <a:r>
                <a:rPr lang="en-US" sz="1200" b="1" dirty="0">
                  <a:solidFill>
                    <a:srgbClr val="A6A6A6"/>
                  </a:solidFill>
                  <a:latin typeface="Tw Cen MT" panose="020B0602020104020603" pitchFamily="34" charset="0"/>
                </a:rPr>
                <a:t>Add some brief about the heading</a:t>
              </a:r>
              <a:endParaRPr lang="en-US" sz="1200" b="1" dirty="0">
                <a:solidFill>
                  <a:srgbClr val="A6A6A6"/>
                </a:solidFill>
                <a:latin typeface="Tw Cen MT" panose="020B0602020104020603" pitchFamily="34" charset="0"/>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500"/>
                                        <p:tgtEl>
                                          <p:spTgt spid="146"/>
                                        </p:tgtEl>
                                      </p:cBhvr>
                                    </p:animEffect>
                                    <p:anim calcmode="lin" valueType="num">
                                      <p:cBhvr>
                                        <p:cTn id="8" dur="500" fill="hold"/>
                                        <p:tgtEl>
                                          <p:spTgt spid="146"/>
                                        </p:tgtEl>
                                        <p:attrNameLst>
                                          <p:attrName>ppt_x</p:attrName>
                                        </p:attrNameLst>
                                      </p:cBhvr>
                                      <p:tavLst>
                                        <p:tav tm="0">
                                          <p:val>
                                            <p:strVal val="#ppt_x"/>
                                          </p:val>
                                        </p:tav>
                                        <p:tav tm="100000">
                                          <p:val>
                                            <p:strVal val="#ppt_x"/>
                                          </p:val>
                                        </p:tav>
                                      </p:tavLst>
                                    </p:anim>
                                    <p:anim calcmode="lin" valueType="num">
                                      <p:cBhvr>
                                        <p:cTn id="9" dur="500" fill="hold"/>
                                        <p:tgtEl>
                                          <p:spTgt spid="14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174"/>
                                        </p:tgtEl>
                                        <p:attrNameLst>
                                          <p:attrName>style.visibility</p:attrName>
                                        </p:attrNameLst>
                                      </p:cBhvr>
                                      <p:to>
                                        <p:strVal val="visible"/>
                                      </p:to>
                                    </p:set>
                                    <p:animEffect transition="in" filter="wipe(right)">
                                      <p:cBhvr>
                                        <p:cTn id="13" dur="500"/>
                                        <p:tgtEl>
                                          <p:spTgt spid="174"/>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179"/>
                                        </p:tgtEl>
                                        <p:attrNameLst>
                                          <p:attrName>style.visibility</p:attrName>
                                        </p:attrNameLst>
                                      </p:cBhvr>
                                      <p:to>
                                        <p:strVal val="visible"/>
                                      </p:to>
                                    </p:set>
                                    <p:anim calcmode="lin" valueType="num">
                                      <p:cBhvr>
                                        <p:cTn id="17" dur="500" fill="hold"/>
                                        <p:tgtEl>
                                          <p:spTgt spid="179"/>
                                        </p:tgtEl>
                                        <p:attrNameLst>
                                          <p:attrName>ppt_w</p:attrName>
                                        </p:attrNameLst>
                                      </p:cBhvr>
                                      <p:tavLst>
                                        <p:tav tm="0">
                                          <p:val>
                                            <p:fltVal val="0"/>
                                          </p:val>
                                        </p:tav>
                                        <p:tav tm="100000">
                                          <p:val>
                                            <p:strVal val="#ppt_w"/>
                                          </p:val>
                                        </p:tav>
                                      </p:tavLst>
                                    </p:anim>
                                    <p:anim calcmode="lin" valueType="num">
                                      <p:cBhvr>
                                        <p:cTn id="18" dur="500" fill="hold"/>
                                        <p:tgtEl>
                                          <p:spTgt spid="179"/>
                                        </p:tgtEl>
                                        <p:attrNameLst>
                                          <p:attrName>ppt_h</p:attrName>
                                        </p:attrNameLst>
                                      </p:cBhvr>
                                      <p:tavLst>
                                        <p:tav tm="0">
                                          <p:val>
                                            <p:fltVal val="0"/>
                                          </p:val>
                                        </p:tav>
                                        <p:tav tm="100000">
                                          <p:val>
                                            <p:strVal val="#ppt_h"/>
                                          </p:val>
                                        </p:tav>
                                      </p:tavLst>
                                    </p:anim>
                                    <p:animEffect transition="in" filter="fade">
                                      <p:cBhvr>
                                        <p:cTn id="19" dur="500"/>
                                        <p:tgtEl>
                                          <p:spTgt spid="179"/>
                                        </p:tgtEl>
                                      </p:cBhvr>
                                    </p:animEffect>
                                  </p:childTnLst>
                                </p:cTn>
                              </p:par>
                            </p:childTnLst>
                          </p:cTn>
                        </p:par>
                        <p:par>
                          <p:cTn id="20" fill="hold">
                            <p:stCondLst>
                              <p:cond delay="1500"/>
                            </p:stCondLst>
                            <p:childTnLst>
                              <p:par>
                                <p:cTn id="21" presetID="47" presetClass="entr" presetSubtype="0" fill="hold" nodeType="afterEffect">
                                  <p:stCondLst>
                                    <p:cond delay="0"/>
                                  </p:stCondLst>
                                  <p:childTnLst>
                                    <p:set>
                                      <p:cBhvr>
                                        <p:cTn id="22" dur="1" fill="hold">
                                          <p:stCondLst>
                                            <p:cond delay="0"/>
                                          </p:stCondLst>
                                        </p:cTn>
                                        <p:tgtEl>
                                          <p:spTgt spid="122"/>
                                        </p:tgtEl>
                                        <p:attrNameLst>
                                          <p:attrName>style.visibility</p:attrName>
                                        </p:attrNameLst>
                                      </p:cBhvr>
                                      <p:to>
                                        <p:strVal val="visible"/>
                                      </p:to>
                                    </p:set>
                                    <p:animEffect transition="in" filter="fade">
                                      <p:cBhvr>
                                        <p:cTn id="23" dur="500"/>
                                        <p:tgtEl>
                                          <p:spTgt spid="122"/>
                                        </p:tgtEl>
                                      </p:cBhvr>
                                    </p:animEffect>
                                    <p:anim calcmode="lin" valueType="num">
                                      <p:cBhvr>
                                        <p:cTn id="24" dur="500" fill="hold"/>
                                        <p:tgtEl>
                                          <p:spTgt spid="122"/>
                                        </p:tgtEl>
                                        <p:attrNameLst>
                                          <p:attrName>ppt_x</p:attrName>
                                        </p:attrNameLst>
                                      </p:cBhvr>
                                      <p:tavLst>
                                        <p:tav tm="0">
                                          <p:val>
                                            <p:strVal val="#ppt_x"/>
                                          </p:val>
                                        </p:tav>
                                        <p:tav tm="100000">
                                          <p:val>
                                            <p:strVal val="#ppt_x"/>
                                          </p:val>
                                        </p:tav>
                                      </p:tavLst>
                                    </p:anim>
                                    <p:anim calcmode="lin" valueType="num">
                                      <p:cBhvr>
                                        <p:cTn id="25" dur="500" fill="hold"/>
                                        <p:tgtEl>
                                          <p:spTgt spid="122"/>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22" presetClass="entr" presetSubtype="2" fill="hold" nodeType="afterEffect">
                                  <p:stCondLst>
                                    <p:cond delay="0"/>
                                  </p:stCondLst>
                                  <p:childTnLst>
                                    <p:set>
                                      <p:cBhvr>
                                        <p:cTn id="28" dur="1" fill="hold">
                                          <p:stCondLst>
                                            <p:cond delay="0"/>
                                          </p:stCondLst>
                                        </p:cTn>
                                        <p:tgtEl>
                                          <p:spTgt spid="161"/>
                                        </p:tgtEl>
                                        <p:attrNameLst>
                                          <p:attrName>style.visibility</p:attrName>
                                        </p:attrNameLst>
                                      </p:cBhvr>
                                      <p:to>
                                        <p:strVal val="visible"/>
                                      </p:to>
                                    </p:set>
                                    <p:animEffect transition="in" filter="wipe(right)">
                                      <p:cBhvr>
                                        <p:cTn id="29" dur="500"/>
                                        <p:tgtEl>
                                          <p:spTgt spid="161"/>
                                        </p:tgtEl>
                                      </p:cBhvr>
                                    </p:animEffect>
                                  </p:childTnLst>
                                </p:cTn>
                              </p:par>
                            </p:childTnLst>
                          </p:cTn>
                        </p:par>
                        <p:par>
                          <p:cTn id="30" fill="hold">
                            <p:stCondLst>
                              <p:cond delay="2500"/>
                            </p:stCondLst>
                            <p:childTnLst>
                              <p:par>
                                <p:cTn id="31" presetID="53" presetClass="entr" presetSubtype="16" fill="hold" nodeType="afterEffect">
                                  <p:stCondLst>
                                    <p:cond delay="0"/>
                                  </p:stCondLst>
                                  <p:childTnLst>
                                    <p:set>
                                      <p:cBhvr>
                                        <p:cTn id="32" dur="1" fill="hold">
                                          <p:stCondLst>
                                            <p:cond delay="0"/>
                                          </p:stCondLst>
                                        </p:cTn>
                                        <p:tgtEl>
                                          <p:spTgt spid="158"/>
                                        </p:tgtEl>
                                        <p:attrNameLst>
                                          <p:attrName>style.visibility</p:attrName>
                                        </p:attrNameLst>
                                      </p:cBhvr>
                                      <p:to>
                                        <p:strVal val="visible"/>
                                      </p:to>
                                    </p:set>
                                    <p:anim calcmode="lin" valueType="num">
                                      <p:cBhvr>
                                        <p:cTn id="33" dur="500" fill="hold"/>
                                        <p:tgtEl>
                                          <p:spTgt spid="158"/>
                                        </p:tgtEl>
                                        <p:attrNameLst>
                                          <p:attrName>ppt_w</p:attrName>
                                        </p:attrNameLst>
                                      </p:cBhvr>
                                      <p:tavLst>
                                        <p:tav tm="0">
                                          <p:val>
                                            <p:fltVal val="0"/>
                                          </p:val>
                                        </p:tav>
                                        <p:tav tm="100000">
                                          <p:val>
                                            <p:strVal val="#ppt_w"/>
                                          </p:val>
                                        </p:tav>
                                      </p:tavLst>
                                    </p:anim>
                                    <p:anim calcmode="lin" valueType="num">
                                      <p:cBhvr>
                                        <p:cTn id="34" dur="500" fill="hold"/>
                                        <p:tgtEl>
                                          <p:spTgt spid="158"/>
                                        </p:tgtEl>
                                        <p:attrNameLst>
                                          <p:attrName>ppt_h</p:attrName>
                                        </p:attrNameLst>
                                      </p:cBhvr>
                                      <p:tavLst>
                                        <p:tav tm="0">
                                          <p:val>
                                            <p:fltVal val="0"/>
                                          </p:val>
                                        </p:tav>
                                        <p:tav tm="100000">
                                          <p:val>
                                            <p:strVal val="#ppt_h"/>
                                          </p:val>
                                        </p:tav>
                                      </p:tavLst>
                                    </p:anim>
                                    <p:animEffect transition="in" filter="fade">
                                      <p:cBhvr>
                                        <p:cTn id="35" dur="500"/>
                                        <p:tgtEl>
                                          <p:spTgt spid="158"/>
                                        </p:tgtEl>
                                      </p:cBhvr>
                                    </p:animEffect>
                                  </p:childTnLst>
                                </p:cTn>
                              </p:par>
                            </p:childTnLst>
                          </p:cTn>
                        </p:par>
                        <p:par>
                          <p:cTn id="36" fill="hold">
                            <p:stCondLst>
                              <p:cond delay="3000"/>
                            </p:stCondLst>
                            <p:childTnLst>
                              <p:par>
                                <p:cTn id="37" presetID="47" presetClass="entr" presetSubtype="0" fill="hold" nodeType="afterEffect">
                                  <p:stCondLst>
                                    <p:cond delay="0"/>
                                  </p:stCondLst>
                                  <p:childTnLst>
                                    <p:set>
                                      <p:cBhvr>
                                        <p:cTn id="38" dur="1" fill="hold">
                                          <p:stCondLst>
                                            <p:cond delay="0"/>
                                          </p:stCondLst>
                                        </p:cTn>
                                        <p:tgtEl>
                                          <p:spTgt spid="137"/>
                                        </p:tgtEl>
                                        <p:attrNameLst>
                                          <p:attrName>style.visibility</p:attrName>
                                        </p:attrNameLst>
                                      </p:cBhvr>
                                      <p:to>
                                        <p:strVal val="visible"/>
                                      </p:to>
                                    </p:set>
                                    <p:animEffect transition="in" filter="fade">
                                      <p:cBhvr>
                                        <p:cTn id="39" dur="500"/>
                                        <p:tgtEl>
                                          <p:spTgt spid="137"/>
                                        </p:tgtEl>
                                      </p:cBhvr>
                                    </p:animEffect>
                                    <p:anim calcmode="lin" valueType="num">
                                      <p:cBhvr>
                                        <p:cTn id="40" dur="500" fill="hold"/>
                                        <p:tgtEl>
                                          <p:spTgt spid="137"/>
                                        </p:tgtEl>
                                        <p:attrNameLst>
                                          <p:attrName>ppt_x</p:attrName>
                                        </p:attrNameLst>
                                      </p:cBhvr>
                                      <p:tavLst>
                                        <p:tav tm="0">
                                          <p:val>
                                            <p:strVal val="#ppt_x"/>
                                          </p:val>
                                        </p:tav>
                                        <p:tav tm="100000">
                                          <p:val>
                                            <p:strVal val="#ppt_x"/>
                                          </p:val>
                                        </p:tav>
                                      </p:tavLst>
                                    </p:anim>
                                    <p:anim calcmode="lin" valueType="num">
                                      <p:cBhvr>
                                        <p:cTn id="41" dur="500" fill="hold"/>
                                        <p:tgtEl>
                                          <p:spTgt spid="137"/>
                                        </p:tgtEl>
                                        <p:attrNameLst>
                                          <p:attrName>ppt_y</p:attrName>
                                        </p:attrNameLst>
                                      </p:cBhvr>
                                      <p:tavLst>
                                        <p:tav tm="0">
                                          <p:val>
                                            <p:strVal val="#ppt_y-.1"/>
                                          </p:val>
                                        </p:tav>
                                        <p:tav tm="100000">
                                          <p:val>
                                            <p:strVal val="#ppt_y"/>
                                          </p:val>
                                        </p:tav>
                                      </p:tavLst>
                                    </p:anim>
                                  </p:childTnLst>
                                </p:cTn>
                              </p:par>
                            </p:childTnLst>
                          </p:cTn>
                        </p:par>
                        <p:par>
                          <p:cTn id="42" fill="hold">
                            <p:stCondLst>
                              <p:cond delay="3500"/>
                            </p:stCondLst>
                            <p:childTnLst>
                              <p:par>
                                <p:cTn id="43" presetID="22" presetClass="entr" presetSubtype="2" fill="hold" nodeType="afterEffect">
                                  <p:stCondLst>
                                    <p:cond delay="0"/>
                                  </p:stCondLst>
                                  <p:childTnLst>
                                    <p:set>
                                      <p:cBhvr>
                                        <p:cTn id="44" dur="1" fill="hold">
                                          <p:stCondLst>
                                            <p:cond delay="0"/>
                                          </p:stCondLst>
                                        </p:cTn>
                                        <p:tgtEl>
                                          <p:spTgt spid="162"/>
                                        </p:tgtEl>
                                        <p:attrNameLst>
                                          <p:attrName>style.visibility</p:attrName>
                                        </p:attrNameLst>
                                      </p:cBhvr>
                                      <p:to>
                                        <p:strVal val="visible"/>
                                      </p:to>
                                    </p:set>
                                    <p:animEffect transition="in" filter="wipe(right)">
                                      <p:cBhvr>
                                        <p:cTn id="45" dur="500"/>
                                        <p:tgtEl>
                                          <p:spTgt spid="162"/>
                                        </p:tgtEl>
                                      </p:cBhvr>
                                    </p:animEffect>
                                  </p:childTnLst>
                                </p:cTn>
                              </p:par>
                            </p:childTnLst>
                          </p:cTn>
                        </p:par>
                        <p:par>
                          <p:cTn id="46" fill="hold">
                            <p:stCondLst>
                              <p:cond delay="4000"/>
                            </p:stCondLst>
                            <p:childTnLst>
                              <p:par>
                                <p:cTn id="47" presetID="53" presetClass="entr" presetSubtype="16" fill="hold" nodeType="afterEffect">
                                  <p:stCondLst>
                                    <p:cond delay="0"/>
                                  </p:stCondLst>
                                  <p:childTnLst>
                                    <p:set>
                                      <p:cBhvr>
                                        <p:cTn id="48" dur="1" fill="hold">
                                          <p:stCondLst>
                                            <p:cond delay="0"/>
                                          </p:stCondLst>
                                        </p:cTn>
                                        <p:tgtEl>
                                          <p:spTgt spid="171"/>
                                        </p:tgtEl>
                                        <p:attrNameLst>
                                          <p:attrName>style.visibility</p:attrName>
                                        </p:attrNameLst>
                                      </p:cBhvr>
                                      <p:to>
                                        <p:strVal val="visible"/>
                                      </p:to>
                                    </p:set>
                                    <p:anim calcmode="lin" valueType="num">
                                      <p:cBhvr>
                                        <p:cTn id="49" dur="500" fill="hold"/>
                                        <p:tgtEl>
                                          <p:spTgt spid="171"/>
                                        </p:tgtEl>
                                        <p:attrNameLst>
                                          <p:attrName>ppt_w</p:attrName>
                                        </p:attrNameLst>
                                      </p:cBhvr>
                                      <p:tavLst>
                                        <p:tav tm="0">
                                          <p:val>
                                            <p:fltVal val="0"/>
                                          </p:val>
                                        </p:tav>
                                        <p:tav tm="100000">
                                          <p:val>
                                            <p:strVal val="#ppt_w"/>
                                          </p:val>
                                        </p:tav>
                                      </p:tavLst>
                                    </p:anim>
                                    <p:anim calcmode="lin" valueType="num">
                                      <p:cBhvr>
                                        <p:cTn id="50" dur="500" fill="hold"/>
                                        <p:tgtEl>
                                          <p:spTgt spid="171"/>
                                        </p:tgtEl>
                                        <p:attrNameLst>
                                          <p:attrName>ppt_h</p:attrName>
                                        </p:attrNameLst>
                                      </p:cBhvr>
                                      <p:tavLst>
                                        <p:tav tm="0">
                                          <p:val>
                                            <p:fltVal val="0"/>
                                          </p:val>
                                        </p:tav>
                                        <p:tav tm="100000">
                                          <p:val>
                                            <p:strVal val="#ppt_h"/>
                                          </p:val>
                                        </p:tav>
                                      </p:tavLst>
                                    </p:anim>
                                    <p:animEffect transition="in" filter="fade">
                                      <p:cBhvr>
                                        <p:cTn id="51" dur="500"/>
                                        <p:tgtEl>
                                          <p:spTgt spid="171"/>
                                        </p:tgtEl>
                                      </p:cBhvr>
                                    </p:animEffect>
                                  </p:childTnLst>
                                </p:cTn>
                              </p:par>
                            </p:childTnLst>
                          </p:cTn>
                        </p:par>
                        <p:par>
                          <p:cTn id="52" fill="hold">
                            <p:stCondLst>
                              <p:cond delay="4500"/>
                            </p:stCondLst>
                            <p:childTnLst>
                              <p:par>
                                <p:cTn id="53" presetID="47" presetClass="entr" presetSubtype="0" fill="hold" nodeType="afterEffect">
                                  <p:stCondLst>
                                    <p:cond delay="0"/>
                                  </p:stCondLst>
                                  <p:childTnLst>
                                    <p:set>
                                      <p:cBhvr>
                                        <p:cTn id="54" dur="1" fill="hold">
                                          <p:stCondLst>
                                            <p:cond delay="0"/>
                                          </p:stCondLst>
                                        </p:cTn>
                                        <p:tgtEl>
                                          <p:spTgt spid="143"/>
                                        </p:tgtEl>
                                        <p:attrNameLst>
                                          <p:attrName>style.visibility</p:attrName>
                                        </p:attrNameLst>
                                      </p:cBhvr>
                                      <p:to>
                                        <p:strVal val="visible"/>
                                      </p:to>
                                    </p:set>
                                    <p:animEffect transition="in" filter="fade">
                                      <p:cBhvr>
                                        <p:cTn id="55" dur="500"/>
                                        <p:tgtEl>
                                          <p:spTgt spid="143"/>
                                        </p:tgtEl>
                                      </p:cBhvr>
                                    </p:animEffect>
                                    <p:anim calcmode="lin" valueType="num">
                                      <p:cBhvr>
                                        <p:cTn id="56" dur="500" fill="hold"/>
                                        <p:tgtEl>
                                          <p:spTgt spid="143"/>
                                        </p:tgtEl>
                                        <p:attrNameLst>
                                          <p:attrName>ppt_x</p:attrName>
                                        </p:attrNameLst>
                                      </p:cBhvr>
                                      <p:tavLst>
                                        <p:tav tm="0">
                                          <p:val>
                                            <p:strVal val="#ppt_x"/>
                                          </p:val>
                                        </p:tav>
                                        <p:tav tm="100000">
                                          <p:val>
                                            <p:strVal val="#ppt_x"/>
                                          </p:val>
                                        </p:tav>
                                      </p:tavLst>
                                    </p:anim>
                                    <p:anim calcmode="lin" valueType="num">
                                      <p:cBhvr>
                                        <p:cTn id="57" dur="500" fill="hold"/>
                                        <p:tgtEl>
                                          <p:spTgt spid="143"/>
                                        </p:tgtEl>
                                        <p:attrNameLst>
                                          <p:attrName>ppt_y</p:attrName>
                                        </p:attrNameLst>
                                      </p:cBhvr>
                                      <p:tavLst>
                                        <p:tav tm="0">
                                          <p:val>
                                            <p:strVal val="#ppt_y-.1"/>
                                          </p:val>
                                        </p:tav>
                                        <p:tav tm="100000">
                                          <p:val>
                                            <p:strVal val="#ppt_y"/>
                                          </p:val>
                                        </p:tav>
                                      </p:tavLst>
                                    </p:anim>
                                  </p:childTnLst>
                                </p:cTn>
                              </p:par>
                            </p:childTnLst>
                          </p:cTn>
                        </p:par>
                        <p:par>
                          <p:cTn id="58" fill="hold">
                            <p:stCondLst>
                              <p:cond delay="5000"/>
                            </p:stCondLst>
                            <p:childTnLst>
                              <p:par>
                                <p:cTn id="59" presetID="22" presetClass="entr" presetSubtype="8" fill="hold" nodeType="afterEffect">
                                  <p:stCondLst>
                                    <p:cond delay="0"/>
                                  </p:stCondLst>
                                  <p:childTnLst>
                                    <p:set>
                                      <p:cBhvr>
                                        <p:cTn id="60" dur="1" fill="hold">
                                          <p:stCondLst>
                                            <p:cond delay="0"/>
                                          </p:stCondLst>
                                        </p:cTn>
                                        <p:tgtEl>
                                          <p:spTgt spid="203"/>
                                        </p:tgtEl>
                                        <p:attrNameLst>
                                          <p:attrName>style.visibility</p:attrName>
                                        </p:attrNameLst>
                                      </p:cBhvr>
                                      <p:to>
                                        <p:strVal val="visible"/>
                                      </p:to>
                                    </p:set>
                                    <p:animEffect transition="in" filter="wipe(left)">
                                      <p:cBhvr>
                                        <p:cTn id="61" dur="500"/>
                                        <p:tgtEl>
                                          <p:spTgt spid="203"/>
                                        </p:tgtEl>
                                      </p:cBhvr>
                                    </p:animEffect>
                                  </p:childTnLst>
                                </p:cTn>
                              </p:par>
                            </p:childTnLst>
                          </p:cTn>
                        </p:par>
                        <p:par>
                          <p:cTn id="62" fill="hold">
                            <p:stCondLst>
                              <p:cond delay="5500"/>
                            </p:stCondLst>
                            <p:childTnLst>
                              <p:par>
                                <p:cTn id="63" presetID="53" presetClass="entr" presetSubtype="16" fill="hold" nodeType="afterEffect">
                                  <p:stCondLst>
                                    <p:cond delay="0"/>
                                  </p:stCondLst>
                                  <p:childTnLst>
                                    <p:set>
                                      <p:cBhvr>
                                        <p:cTn id="64" dur="1" fill="hold">
                                          <p:stCondLst>
                                            <p:cond delay="0"/>
                                          </p:stCondLst>
                                        </p:cTn>
                                        <p:tgtEl>
                                          <p:spTgt spid="208"/>
                                        </p:tgtEl>
                                        <p:attrNameLst>
                                          <p:attrName>style.visibility</p:attrName>
                                        </p:attrNameLst>
                                      </p:cBhvr>
                                      <p:to>
                                        <p:strVal val="visible"/>
                                      </p:to>
                                    </p:set>
                                    <p:anim calcmode="lin" valueType="num">
                                      <p:cBhvr>
                                        <p:cTn id="65" dur="500" fill="hold"/>
                                        <p:tgtEl>
                                          <p:spTgt spid="208"/>
                                        </p:tgtEl>
                                        <p:attrNameLst>
                                          <p:attrName>ppt_w</p:attrName>
                                        </p:attrNameLst>
                                      </p:cBhvr>
                                      <p:tavLst>
                                        <p:tav tm="0">
                                          <p:val>
                                            <p:fltVal val="0"/>
                                          </p:val>
                                        </p:tav>
                                        <p:tav tm="100000">
                                          <p:val>
                                            <p:strVal val="#ppt_w"/>
                                          </p:val>
                                        </p:tav>
                                      </p:tavLst>
                                    </p:anim>
                                    <p:anim calcmode="lin" valueType="num">
                                      <p:cBhvr>
                                        <p:cTn id="66" dur="500" fill="hold"/>
                                        <p:tgtEl>
                                          <p:spTgt spid="208"/>
                                        </p:tgtEl>
                                        <p:attrNameLst>
                                          <p:attrName>ppt_h</p:attrName>
                                        </p:attrNameLst>
                                      </p:cBhvr>
                                      <p:tavLst>
                                        <p:tav tm="0">
                                          <p:val>
                                            <p:fltVal val="0"/>
                                          </p:val>
                                        </p:tav>
                                        <p:tav tm="100000">
                                          <p:val>
                                            <p:strVal val="#ppt_h"/>
                                          </p:val>
                                        </p:tav>
                                      </p:tavLst>
                                    </p:anim>
                                    <p:animEffect transition="in" filter="fade">
                                      <p:cBhvr>
                                        <p:cTn id="67" dur="500"/>
                                        <p:tgtEl>
                                          <p:spTgt spid="208"/>
                                        </p:tgtEl>
                                      </p:cBhvr>
                                    </p:animEffect>
                                  </p:childTnLst>
                                </p:cTn>
                              </p:par>
                            </p:childTnLst>
                          </p:cTn>
                        </p:par>
                        <p:par>
                          <p:cTn id="68" fill="hold">
                            <p:stCondLst>
                              <p:cond delay="6000"/>
                            </p:stCondLst>
                            <p:childTnLst>
                              <p:par>
                                <p:cTn id="69" presetID="47" presetClass="entr" presetSubtype="0" fill="hold" nodeType="afterEffect">
                                  <p:stCondLst>
                                    <p:cond delay="0"/>
                                  </p:stCondLst>
                                  <p:childTnLst>
                                    <p:set>
                                      <p:cBhvr>
                                        <p:cTn id="70" dur="1" fill="hold">
                                          <p:stCondLst>
                                            <p:cond delay="0"/>
                                          </p:stCondLst>
                                        </p:cTn>
                                        <p:tgtEl>
                                          <p:spTgt spid="149"/>
                                        </p:tgtEl>
                                        <p:attrNameLst>
                                          <p:attrName>style.visibility</p:attrName>
                                        </p:attrNameLst>
                                      </p:cBhvr>
                                      <p:to>
                                        <p:strVal val="visible"/>
                                      </p:to>
                                    </p:set>
                                    <p:animEffect transition="in" filter="fade">
                                      <p:cBhvr>
                                        <p:cTn id="71" dur="500"/>
                                        <p:tgtEl>
                                          <p:spTgt spid="149"/>
                                        </p:tgtEl>
                                      </p:cBhvr>
                                    </p:animEffect>
                                    <p:anim calcmode="lin" valueType="num">
                                      <p:cBhvr>
                                        <p:cTn id="72" dur="500" fill="hold"/>
                                        <p:tgtEl>
                                          <p:spTgt spid="149"/>
                                        </p:tgtEl>
                                        <p:attrNameLst>
                                          <p:attrName>ppt_x</p:attrName>
                                        </p:attrNameLst>
                                      </p:cBhvr>
                                      <p:tavLst>
                                        <p:tav tm="0">
                                          <p:val>
                                            <p:strVal val="#ppt_x"/>
                                          </p:val>
                                        </p:tav>
                                        <p:tav tm="100000">
                                          <p:val>
                                            <p:strVal val="#ppt_x"/>
                                          </p:val>
                                        </p:tav>
                                      </p:tavLst>
                                    </p:anim>
                                    <p:anim calcmode="lin" valueType="num">
                                      <p:cBhvr>
                                        <p:cTn id="73" dur="500" fill="hold"/>
                                        <p:tgtEl>
                                          <p:spTgt spid="149"/>
                                        </p:tgtEl>
                                        <p:attrNameLst>
                                          <p:attrName>ppt_y</p:attrName>
                                        </p:attrNameLst>
                                      </p:cBhvr>
                                      <p:tavLst>
                                        <p:tav tm="0">
                                          <p:val>
                                            <p:strVal val="#ppt_y-.1"/>
                                          </p:val>
                                        </p:tav>
                                        <p:tav tm="100000">
                                          <p:val>
                                            <p:strVal val="#ppt_y"/>
                                          </p:val>
                                        </p:tav>
                                      </p:tavLst>
                                    </p:anim>
                                  </p:childTnLst>
                                </p:cTn>
                              </p:par>
                            </p:childTnLst>
                          </p:cTn>
                        </p:par>
                        <p:par>
                          <p:cTn id="74" fill="hold">
                            <p:stCondLst>
                              <p:cond delay="6500"/>
                            </p:stCondLst>
                            <p:childTnLst>
                              <p:par>
                                <p:cTn id="75" presetID="22" presetClass="entr" presetSubtype="8" fill="hold" nodeType="afterEffect">
                                  <p:stCondLst>
                                    <p:cond delay="0"/>
                                  </p:stCondLst>
                                  <p:childTnLst>
                                    <p:set>
                                      <p:cBhvr>
                                        <p:cTn id="76" dur="1" fill="hold">
                                          <p:stCondLst>
                                            <p:cond delay="0"/>
                                          </p:stCondLst>
                                        </p:cTn>
                                        <p:tgtEl>
                                          <p:spTgt spid="193"/>
                                        </p:tgtEl>
                                        <p:attrNameLst>
                                          <p:attrName>style.visibility</p:attrName>
                                        </p:attrNameLst>
                                      </p:cBhvr>
                                      <p:to>
                                        <p:strVal val="visible"/>
                                      </p:to>
                                    </p:set>
                                    <p:animEffect transition="in" filter="wipe(left)">
                                      <p:cBhvr>
                                        <p:cTn id="77" dur="500"/>
                                        <p:tgtEl>
                                          <p:spTgt spid="193"/>
                                        </p:tgtEl>
                                      </p:cBhvr>
                                    </p:animEffect>
                                  </p:childTnLst>
                                </p:cTn>
                              </p:par>
                            </p:childTnLst>
                          </p:cTn>
                        </p:par>
                        <p:par>
                          <p:cTn id="78" fill="hold">
                            <p:stCondLst>
                              <p:cond delay="7000"/>
                            </p:stCondLst>
                            <p:childTnLst>
                              <p:par>
                                <p:cTn id="79" presetID="53" presetClass="entr" presetSubtype="16" fill="hold" nodeType="afterEffect">
                                  <p:stCondLst>
                                    <p:cond delay="0"/>
                                  </p:stCondLst>
                                  <p:childTnLst>
                                    <p:set>
                                      <p:cBhvr>
                                        <p:cTn id="80" dur="1" fill="hold">
                                          <p:stCondLst>
                                            <p:cond delay="0"/>
                                          </p:stCondLst>
                                        </p:cTn>
                                        <p:tgtEl>
                                          <p:spTgt spid="200"/>
                                        </p:tgtEl>
                                        <p:attrNameLst>
                                          <p:attrName>style.visibility</p:attrName>
                                        </p:attrNameLst>
                                      </p:cBhvr>
                                      <p:to>
                                        <p:strVal val="visible"/>
                                      </p:to>
                                    </p:set>
                                    <p:anim calcmode="lin" valueType="num">
                                      <p:cBhvr>
                                        <p:cTn id="81" dur="500" fill="hold"/>
                                        <p:tgtEl>
                                          <p:spTgt spid="200"/>
                                        </p:tgtEl>
                                        <p:attrNameLst>
                                          <p:attrName>ppt_w</p:attrName>
                                        </p:attrNameLst>
                                      </p:cBhvr>
                                      <p:tavLst>
                                        <p:tav tm="0">
                                          <p:val>
                                            <p:fltVal val="0"/>
                                          </p:val>
                                        </p:tav>
                                        <p:tav tm="100000">
                                          <p:val>
                                            <p:strVal val="#ppt_w"/>
                                          </p:val>
                                        </p:tav>
                                      </p:tavLst>
                                    </p:anim>
                                    <p:anim calcmode="lin" valueType="num">
                                      <p:cBhvr>
                                        <p:cTn id="82" dur="500" fill="hold"/>
                                        <p:tgtEl>
                                          <p:spTgt spid="200"/>
                                        </p:tgtEl>
                                        <p:attrNameLst>
                                          <p:attrName>ppt_h</p:attrName>
                                        </p:attrNameLst>
                                      </p:cBhvr>
                                      <p:tavLst>
                                        <p:tav tm="0">
                                          <p:val>
                                            <p:fltVal val="0"/>
                                          </p:val>
                                        </p:tav>
                                        <p:tav tm="100000">
                                          <p:val>
                                            <p:strVal val="#ppt_h"/>
                                          </p:val>
                                        </p:tav>
                                      </p:tavLst>
                                    </p:anim>
                                    <p:animEffect transition="in" filter="fade">
                                      <p:cBhvr>
                                        <p:cTn id="83" dur="500"/>
                                        <p:tgtEl>
                                          <p:spTgt spid="200"/>
                                        </p:tgtEl>
                                      </p:cBhvr>
                                    </p:animEffect>
                                  </p:childTnLst>
                                </p:cTn>
                              </p:par>
                            </p:childTnLst>
                          </p:cTn>
                        </p:par>
                        <p:par>
                          <p:cTn id="84" fill="hold">
                            <p:stCondLst>
                              <p:cond delay="7500"/>
                            </p:stCondLst>
                            <p:childTnLst>
                              <p:par>
                                <p:cTn id="85" presetID="47" presetClass="entr" presetSubtype="0" fill="hold" nodeType="afterEffect">
                                  <p:stCondLst>
                                    <p:cond delay="0"/>
                                  </p:stCondLst>
                                  <p:childTnLst>
                                    <p:set>
                                      <p:cBhvr>
                                        <p:cTn id="86" dur="1" fill="hold">
                                          <p:stCondLst>
                                            <p:cond delay="0"/>
                                          </p:stCondLst>
                                        </p:cTn>
                                        <p:tgtEl>
                                          <p:spTgt spid="140"/>
                                        </p:tgtEl>
                                        <p:attrNameLst>
                                          <p:attrName>style.visibility</p:attrName>
                                        </p:attrNameLst>
                                      </p:cBhvr>
                                      <p:to>
                                        <p:strVal val="visible"/>
                                      </p:to>
                                    </p:set>
                                    <p:animEffect transition="in" filter="fade">
                                      <p:cBhvr>
                                        <p:cTn id="87" dur="500"/>
                                        <p:tgtEl>
                                          <p:spTgt spid="140"/>
                                        </p:tgtEl>
                                      </p:cBhvr>
                                    </p:animEffect>
                                    <p:anim calcmode="lin" valueType="num">
                                      <p:cBhvr>
                                        <p:cTn id="88" dur="500" fill="hold"/>
                                        <p:tgtEl>
                                          <p:spTgt spid="140"/>
                                        </p:tgtEl>
                                        <p:attrNameLst>
                                          <p:attrName>ppt_x</p:attrName>
                                        </p:attrNameLst>
                                      </p:cBhvr>
                                      <p:tavLst>
                                        <p:tav tm="0">
                                          <p:val>
                                            <p:strVal val="#ppt_x"/>
                                          </p:val>
                                        </p:tav>
                                        <p:tav tm="100000">
                                          <p:val>
                                            <p:strVal val="#ppt_x"/>
                                          </p:val>
                                        </p:tav>
                                      </p:tavLst>
                                    </p:anim>
                                    <p:anim calcmode="lin" valueType="num">
                                      <p:cBhvr>
                                        <p:cTn id="89" dur="500" fill="hold"/>
                                        <p:tgtEl>
                                          <p:spTgt spid="140"/>
                                        </p:tgtEl>
                                        <p:attrNameLst>
                                          <p:attrName>ppt_y</p:attrName>
                                        </p:attrNameLst>
                                      </p:cBhvr>
                                      <p:tavLst>
                                        <p:tav tm="0">
                                          <p:val>
                                            <p:strVal val="#ppt_y-.1"/>
                                          </p:val>
                                        </p:tav>
                                        <p:tav tm="100000">
                                          <p:val>
                                            <p:strVal val="#ppt_y"/>
                                          </p:val>
                                        </p:tav>
                                      </p:tavLst>
                                    </p:anim>
                                  </p:childTnLst>
                                </p:cTn>
                              </p:par>
                            </p:childTnLst>
                          </p:cTn>
                        </p:par>
                        <p:par>
                          <p:cTn id="90" fill="hold">
                            <p:stCondLst>
                              <p:cond delay="8000"/>
                            </p:stCondLst>
                            <p:childTnLst>
                              <p:par>
                                <p:cTn id="91" presetID="22" presetClass="entr" presetSubtype="8" fill="hold" nodeType="afterEffect">
                                  <p:stCondLst>
                                    <p:cond delay="0"/>
                                  </p:stCondLst>
                                  <p:childTnLst>
                                    <p:set>
                                      <p:cBhvr>
                                        <p:cTn id="92" dur="1" fill="hold">
                                          <p:stCondLst>
                                            <p:cond delay="0"/>
                                          </p:stCondLst>
                                        </p:cTn>
                                        <p:tgtEl>
                                          <p:spTgt spid="182"/>
                                        </p:tgtEl>
                                        <p:attrNameLst>
                                          <p:attrName>style.visibility</p:attrName>
                                        </p:attrNameLst>
                                      </p:cBhvr>
                                      <p:to>
                                        <p:strVal val="visible"/>
                                      </p:to>
                                    </p:set>
                                    <p:animEffect transition="in" filter="wipe(left)">
                                      <p:cBhvr>
                                        <p:cTn id="93" dur="500"/>
                                        <p:tgtEl>
                                          <p:spTgt spid="182"/>
                                        </p:tgtEl>
                                      </p:cBhvr>
                                    </p:animEffect>
                                  </p:childTnLst>
                                </p:cTn>
                              </p:par>
                            </p:childTnLst>
                          </p:cTn>
                        </p:par>
                        <p:par>
                          <p:cTn id="94" fill="hold">
                            <p:stCondLst>
                              <p:cond delay="8500"/>
                            </p:stCondLst>
                            <p:childTnLst>
                              <p:par>
                                <p:cTn id="95" presetID="53" presetClass="entr" presetSubtype="16" fill="hold" nodeType="afterEffect">
                                  <p:stCondLst>
                                    <p:cond delay="0"/>
                                  </p:stCondLst>
                                  <p:childTnLst>
                                    <p:set>
                                      <p:cBhvr>
                                        <p:cTn id="96" dur="1" fill="hold">
                                          <p:stCondLst>
                                            <p:cond delay="0"/>
                                          </p:stCondLst>
                                        </p:cTn>
                                        <p:tgtEl>
                                          <p:spTgt spid="189"/>
                                        </p:tgtEl>
                                        <p:attrNameLst>
                                          <p:attrName>style.visibility</p:attrName>
                                        </p:attrNameLst>
                                      </p:cBhvr>
                                      <p:to>
                                        <p:strVal val="visible"/>
                                      </p:to>
                                    </p:set>
                                    <p:anim calcmode="lin" valueType="num">
                                      <p:cBhvr>
                                        <p:cTn id="97" dur="500" fill="hold"/>
                                        <p:tgtEl>
                                          <p:spTgt spid="189"/>
                                        </p:tgtEl>
                                        <p:attrNameLst>
                                          <p:attrName>ppt_w</p:attrName>
                                        </p:attrNameLst>
                                      </p:cBhvr>
                                      <p:tavLst>
                                        <p:tav tm="0">
                                          <p:val>
                                            <p:fltVal val="0"/>
                                          </p:val>
                                        </p:tav>
                                        <p:tav tm="100000">
                                          <p:val>
                                            <p:strVal val="#ppt_w"/>
                                          </p:val>
                                        </p:tav>
                                      </p:tavLst>
                                    </p:anim>
                                    <p:anim calcmode="lin" valueType="num">
                                      <p:cBhvr>
                                        <p:cTn id="98" dur="500" fill="hold"/>
                                        <p:tgtEl>
                                          <p:spTgt spid="189"/>
                                        </p:tgtEl>
                                        <p:attrNameLst>
                                          <p:attrName>ppt_h</p:attrName>
                                        </p:attrNameLst>
                                      </p:cBhvr>
                                      <p:tavLst>
                                        <p:tav tm="0">
                                          <p:val>
                                            <p:fltVal val="0"/>
                                          </p:val>
                                        </p:tav>
                                        <p:tav tm="100000">
                                          <p:val>
                                            <p:strVal val="#ppt_h"/>
                                          </p:val>
                                        </p:tav>
                                      </p:tavLst>
                                    </p:anim>
                                    <p:animEffect transition="in" filter="fade">
                                      <p:cBhvr>
                                        <p:cTn id="99" dur="500"/>
                                        <p:tgtEl>
                                          <p:spTgt spid="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52015" y="132080"/>
            <a:ext cx="7938135" cy="829945"/>
          </a:xfrm>
          <a:prstGeom prst="rect">
            <a:avLst/>
          </a:prstGeom>
          <a:noFill/>
        </p:spPr>
        <p:txBody>
          <a:bodyPr wrap="square" rtlCol="0">
            <a:spAutoFit/>
          </a:bodyPr>
          <a:lstStyle/>
          <a:p>
            <a:pPr algn="ctr"/>
            <a:r>
              <a:rPr lang="en-US" sz="4800" dirty="0">
                <a:solidFill>
                  <a:schemeClr val="bg1">
                    <a:lumMod val="65000"/>
                  </a:schemeClr>
                </a:solidFill>
                <a:latin typeface="Tw Cen MT" panose="020B0602020104020603" pitchFamily="34" charset="0"/>
              </a:rPr>
              <a:t>Review</a:t>
            </a:r>
            <a:endParaRPr lang="en-US" sz="4800" dirty="0">
              <a:solidFill>
                <a:schemeClr val="bg1">
                  <a:lumMod val="65000"/>
                </a:schemeClr>
              </a:solidFill>
              <a:latin typeface="Tw Cen MT" panose="020B0602020104020603" pitchFamily="34" charset="0"/>
            </a:endParaRPr>
          </a:p>
        </p:txBody>
      </p:sp>
      <p:grpSp>
        <p:nvGrpSpPr>
          <p:cNvPr id="5" name="Group 4"/>
          <p:cNvGrpSpPr/>
          <p:nvPr/>
        </p:nvGrpSpPr>
        <p:grpSpPr>
          <a:xfrm>
            <a:off x="5378756" y="878988"/>
            <a:ext cx="1434489" cy="190500"/>
            <a:chOff x="4679586" y="878988"/>
            <a:chExt cx="1434489" cy="190500"/>
          </a:xfrm>
        </p:grpSpPr>
        <p:sp>
          <p:nvSpPr>
            <p:cNvPr id="6" name="Oval 5"/>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文本框 2"/>
          <p:cNvSpPr txBox="1"/>
          <p:nvPr/>
        </p:nvSpPr>
        <p:spPr>
          <a:xfrm>
            <a:off x="851535" y="2297430"/>
            <a:ext cx="11066145" cy="583565"/>
          </a:xfrm>
          <a:prstGeom prst="rect">
            <a:avLst/>
          </a:prstGeom>
          <a:noFill/>
        </p:spPr>
        <p:txBody>
          <a:bodyPr wrap="square" rtlCol="0">
            <a:spAutoFit/>
          </a:bodyPr>
          <a:p>
            <a:r>
              <a:rPr lang="zh-CN" altLang="en-US" sz="3200">
                <a:latin typeface="宋体" panose="02010600030101010101" pitchFamily="2" charset="-122"/>
                <a:ea typeface="宋体" panose="02010600030101010101" pitchFamily="2" charset="-122"/>
              </a:rPr>
              <a:t>回顾线性代数特征向量，矩阵相关内容</a:t>
            </a:r>
            <a:endParaRPr lang="zh-CN" altLang="en-US" sz="3200">
              <a:latin typeface="宋体" panose="02010600030101010101" pitchFamily="2" charset="-122"/>
              <a:ea typeface="宋体" panose="02010600030101010101" pitchFamily="2" charset="-122"/>
            </a:endParaRPr>
          </a:p>
        </p:txBody>
      </p:sp>
      <p:sp>
        <p:nvSpPr>
          <p:cNvPr id="12" name="文本框 11"/>
          <p:cNvSpPr txBox="1"/>
          <p:nvPr/>
        </p:nvSpPr>
        <p:spPr>
          <a:xfrm>
            <a:off x="851535" y="3489325"/>
            <a:ext cx="8294370" cy="583565"/>
          </a:xfrm>
          <a:prstGeom prst="rect">
            <a:avLst/>
          </a:prstGeom>
          <a:noFill/>
        </p:spPr>
        <p:txBody>
          <a:bodyPr wrap="square" rtlCol="0">
            <a:spAutoFit/>
          </a:bodyPr>
          <a:p>
            <a:r>
              <a:rPr lang="zh-CN" altLang="en-US" sz="3200">
                <a:latin typeface="宋体" panose="02010600030101010101" pitchFamily="2" charset="-122"/>
                <a:ea typeface="宋体" panose="02010600030101010101" pitchFamily="2" charset="-122"/>
                <a:cs typeface="宋体" panose="02010600030101010101" pitchFamily="2" charset="-122"/>
              </a:rPr>
              <a:t>学习</a:t>
            </a:r>
            <a:r>
              <a:rPr lang="en-US" altLang="zh-CN" sz="3200">
                <a:latin typeface="Times New Roman" panose="02020603050405020304" charset="0"/>
                <a:ea typeface="宋体" panose="02010600030101010101" pitchFamily="2" charset="-122"/>
                <a:cs typeface="Times New Roman" panose="02020603050405020304" charset="0"/>
              </a:rPr>
              <a:t>python</a:t>
            </a:r>
            <a:r>
              <a:rPr lang="zh-CN" altLang="en-US" sz="3200">
                <a:latin typeface="宋体" panose="02010600030101010101" pitchFamily="2" charset="-122"/>
                <a:ea typeface="宋体" panose="02010600030101010101" pitchFamily="2" charset="-122"/>
                <a:cs typeface="宋体" panose="02010600030101010101" pitchFamily="2" charset="-122"/>
              </a:rPr>
              <a:t>基本语法</a:t>
            </a:r>
            <a:r>
              <a:rPr lang="en-US" altLang="zh-CN" sz="3200">
                <a:latin typeface="宋体" panose="02010600030101010101" pitchFamily="2" charset="-122"/>
                <a:ea typeface="宋体" panose="02010600030101010101" pitchFamily="2" charset="-122"/>
                <a:cs typeface="宋体" panose="02010600030101010101" pitchFamily="2" charset="-122"/>
              </a:rPr>
              <a:t>(</a:t>
            </a:r>
            <a:r>
              <a:rPr lang="en-US" altLang="zh-CN" sz="3200">
                <a:latin typeface="Times New Roman" panose="02020603050405020304" charset="0"/>
                <a:ea typeface="宋体" panose="02010600030101010101" pitchFamily="2" charset="-122"/>
                <a:cs typeface="Times New Roman" panose="02020603050405020304" charset="0"/>
              </a:rPr>
              <a:t>ing</a:t>
            </a:r>
            <a:r>
              <a:rPr lang="en-US" altLang="zh-CN" sz="3200">
                <a:latin typeface="宋体" panose="02010600030101010101" pitchFamily="2" charset="-122"/>
                <a:ea typeface="宋体" panose="02010600030101010101" pitchFamily="2" charset="-122"/>
                <a:cs typeface="宋体" panose="02010600030101010101" pitchFamily="2" charset="-122"/>
              </a:rPr>
              <a:t>)</a:t>
            </a:r>
            <a:r>
              <a:rPr lang="zh-CN" altLang="en-US" sz="3200">
                <a:latin typeface="宋体" panose="02010600030101010101" pitchFamily="2" charset="-122"/>
                <a:ea typeface="宋体" panose="02010600030101010101" pitchFamily="2" charset="-122"/>
                <a:cs typeface="宋体" panose="02010600030101010101" pitchFamily="2" charset="-122"/>
              </a:rPr>
              <a:t>，安装</a:t>
            </a:r>
            <a:r>
              <a:rPr lang="en-US" altLang="zh-CN" sz="3200">
                <a:latin typeface="Times New Roman" panose="02020603050405020304" charset="0"/>
                <a:ea typeface="宋体" panose="02010600030101010101" pitchFamily="2" charset="-122"/>
                <a:cs typeface="Times New Roman" panose="02020603050405020304" charset="0"/>
              </a:rPr>
              <a:t>PyCharm</a:t>
            </a:r>
            <a:r>
              <a:rPr lang="en-US" altLang="zh-CN" sz="3200"/>
              <a:t> </a:t>
            </a:r>
            <a:endParaRPr lang="en-US" altLang="zh-CN" sz="3200"/>
          </a:p>
        </p:txBody>
      </p:sp>
    </p:spTree>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56543" y="131812"/>
            <a:ext cx="7278915" cy="707886"/>
          </a:xfrm>
          <a:prstGeom prst="rect">
            <a:avLst/>
          </a:prstGeom>
          <a:noFill/>
        </p:spPr>
        <p:txBody>
          <a:bodyPr wrap="square" rtlCol="0">
            <a:spAutoFit/>
          </a:bodyPr>
          <a:lstStyle/>
          <a:p>
            <a:pPr algn="ctr"/>
            <a:r>
              <a:rPr lang="en-US" sz="4000" dirty="0">
                <a:solidFill>
                  <a:schemeClr val="bg1">
                    <a:lumMod val="65000"/>
                  </a:schemeClr>
                </a:solidFill>
                <a:latin typeface="Tw Cen MT" panose="020B0602020104020603" pitchFamily="34" charset="0"/>
              </a:rPr>
              <a:t>O U R  T E A M  C R E W</a:t>
            </a:r>
            <a:endParaRPr lang="en-US" sz="4000" dirty="0">
              <a:solidFill>
                <a:schemeClr val="bg1">
                  <a:lumMod val="65000"/>
                </a:schemeClr>
              </a:solidFill>
              <a:latin typeface="Tw Cen MT" panose="020B0602020104020603" pitchFamily="34" charset="0"/>
            </a:endParaRPr>
          </a:p>
        </p:txBody>
      </p:sp>
      <p:grpSp>
        <p:nvGrpSpPr>
          <p:cNvPr id="5" name="Group 4"/>
          <p:cNvGrpSpPr/>
          <p:nvPr/>
        </p:nvGrpSpPr>
        <p:grpSpPr>
          <a:xfrm>
            <a:off x="5378756" y="878988"/>
            <a:ext cx="1434489" cy="190500"/>
            <a:chOff x="4679586" y="878988"/>
            <a:chExt cx="1434489" cy="190500"/>
          </a:xfrm>
        </p:grpSpPr>
        <p:sp>
          <p:nvSpPr>
            <p:cNvPr id="6" name="Oval 5"/>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92446" y="1813027"/>
            <a:ext cx="2362200" cy="2362200"/>
            <a:chOff x="1466851" y="1754971"/>
            <a:chExt cx="2362200" cy="2362200"/>
          </a:xfrm>
        </p:grpSpPr>
        <p:sp>
          <p:nvSpPr>
            <p:cNvPr id="17" name="Oval 16"/>
            <p:cNvSpPr/>
            <p:nvPr/>
          </p:nvSpPr>
          <p:spPr>
            <a:xfrm>
              <a:off x="1466851" y="1754971"/>
              <a:ext cx="2362200" cy="23622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1">
              <a:extLst>
                <a:ext uri="{28A0092B-C50C-407E-A947-70E740481C1C}">
                  <a14:useLocalDpi xmlns:a14="http://schemas.microsoft.com/office/drawing/2010/main" val="0"/>
                </a:ext>
              </a:extLst>
            </a:blip>
            <a:srcRect l="26698" r="1156"/>
            <a:stretch>
              <a:fillRect/>
            </a:stretch>
          </p:blipFill>
          <p:spPr>
            <a:xfrm>
              <a:off x="1619252" y="1907373"/>
              <a:ext cx="2057398" cy="2057396"/>
            </a:xfrm>
            <a:prstGeom prst="ellipse">
              <a:avLst/>
            </a:prstGeom>
          </p:spPr>
        </p:pic>
      </p:grpSp>
      <p:grpSp>
        <p:nvGrpSpPr>
          <p:cNvPr id="21" name="Group 20"/>
          <p:cNvGrpSpPr/>
          <p:nvPr/>
        </p:nvGrpSpPr>
        <p:grpSpPr>
          <a:xfrm>
            <a:off x="3481330" y="1813027"/>
            <a:ext cx="2362200" cy="2362200"/>
            <a:chOff x="4388156" y="1754971"/>
            <a:chExt cx="2362200" cy="2362200"/>
          </a:xfrm>
          <a:solidFill>
            <a:srgbClr val="03A1A4"/>
          </a:solidFill>
        </p:grpSpPr>
        <p:sp>
          <p:nvSpPr>
            <p:cNvPr id="18" name="Oval 17"/>
            <p:cNvSpPr/>
            <p:nvPr/>
          </p:nvSpPr>
          <p:spPr>
            <a:xfrm>
              <a:off x="4388156"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36178" t="16519" r="9615" b="1982"/>
            <a:stretch>
              <a:fillRect/>
            </a:stretch>
          </p:blipFill>
          <p:spPr>
            <a:xfrm>
              <a:off x="4540558" y="1907373"/>
              <a:ext cx="2057396" cy="2057396"/>
            </a:xfrm>
            <a:prstGeom prst="ellipse">
              <a:avLst/>
            </a:prstGeom>
            <a:grpFill/>
          </p:spPr>
        </p:pic>
      </p:grpSp>
      <p:grpSp>
        <p:nvGrpSpPr>
          <p:cNvPr id="22" name="Group 21"/>
          <p:cNvGrpSpPr/>
          <p:nvPr/>
        </p:nvGrpSpPr>
        <p:grpSpPr>
          <a:xfrm>
            <a:off x="6370214" y="1813027"/>
            <a:ext cx="2362200" cy="2362200"/>
            <a:chOff x="7245656" y="1754971"/>
            <a:chExt cx="2362200" cy="2362200"/>
          </a:xfrm>
          <a:solidFill>
            <a:srgbClr val="EE9524"/>
          </a:solidFill>
        </p:grpSpPr>
        <p:sp>
          <p:nvSpPr>
            <p:cNvPr id="19" name="Oval 18"/>
            <p:cNvSpPr/>
            <p:nvPr/>
          </p:nvSpPr>
          <p:spPr>
            <a:xfrm>
              <a:off x="7245656"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l="16615" r="16615"/>
            <a:stretch>
              <a:fillRect/>
            </a:stretch>
          </p:blipFill>
          <p:spPr>
            <a:xfrm>
              <a:off x="7395187" y="1904502"/>
              <a:ext cx="2063138" cy="2063138"/>
            </a:xfrm>
            <a:prstGeom prst="ellipse">
              <a:avLst/>
            </a:prstGeom>
            <a:grpFill/>
          </p:spPr>
        </p:pic>
      </p:grpSp>
      <p:grpSp>
        <p:nvGrpSpPr>
          <p:cNvPr id="30" name="Group 29"/>
          <p:cNvGrpSpPr/>
          <p:nvPr/>
        </p:nvGrpSpPr>
        <p:grpSpPr>
          <a:xfrm>
            <a:off x="9259098" y="1813027"/>
            <a:ext cx="2362200" cy="2362200"/>
            <a:chOff x="9299151" y="1754971"/>
            <a:chExt cx="2362200" cy="2362200"/>
          </a:xfrm>
        </p:grpSpPr>
        <p:sp>
          <p:nvSpPr>
            <p:cNvPr id="28" name="Oval 27"/>
            <p:cNvSpPr/>
            <p:nvPr/>
          </p:nvSpPr>
          <p:spPr>
            <a:xfrm>
              <a:off x="9299151" y="1754971"/>
              <a:ext cx="2362200" cy="2362200"/>
            </a:xfrm>
            <a:prstGeom prst="ellipse">
              <a:avLst/>
            </a:prstGeom>
            <a:solidFill>
              <a:srgbClr val="3B59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rotWithShape="1">
            <a:blip r:embed="rId4">
              <a:extLst>
                <a:ext uri="{28A0092B-C50C-407E-A947-70E740481C1C}">
                  <a14:useLocalDpi xmlns:a14="http://schemas.microsoft.com/office/drawing/2010/main" val="0"/>
                </a:ext>
              </a:extLst>
            </a:blip>
            <a:srcRect l="34641" t="2911" r="2543" b="2911"/>
            <a:stretch>
              <a:fillRect/>
            </a:stretch>
          </p:blipFill>
          <p:spPr>
            <a:xfrm>
              <a:off x="9444777" y="1900597"/>
              <a:ext cx="2070948" cy="2070948"/>
            </a:xfrm>
            <a:prstGeom prst="ellipse">
              <a:avLst/>
            </a:prstGeom>
          </p:spPr>
        </p:pic>
      </p:grpSp>
      <p:grpSp>
        <p:nvGrpSpPr>
          <p:cNvPr id="31" name="Group 30"/>
          <p:cNvGrpSpPr/>
          <p:nvPr/>
        </p:nvGrpSpPr>
        <p:grpSpPr>
          <a:xfrm>
            <a:off x="570702" y="1881607"/>
            <a:ext cx="662608" cy="662608"/>
            <a:chOff x="662610" y="2054088"/>
            <a:chExt cx="662608" cy="662608"/>
          </a:xfrm>
        </p:grpSpPr>
        <p:sp>
          <p:nvSpPr>
            <p:cNvPr id="32" name="Oval 31"/>
            <p:cNvSpPr/>
            <p:nvPr/>
          </p:nvSpPr>
          <p:spPr>
            <a:xfrm>
              <a:off x="662610" y="2054088"/>
              <a:ext cx="662608" cy="662608"/>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662610" y="2123782"/>
              <a:ext cx="662608" cy="523220"/>
            </a:xfrm>
            <a:prstGeom prst="rect">
              <a:avLst/>
            </a:prstGeom>
            <a:noFill/>
          </p:spPr>
          <p:txBody>
            <a:bodyPr wrap="square" rtlCol="0">
              <a:spAutoFit/>
            </a:bodyPr>
            <a:lstStyle/>
            <a:p>
              <a:pPr algn="ctr"/>
              <a:r>
                <a:rPr lang="en-US" sz="2800" b="1" dirty="0">
                  <a:solidFill>
                    <a:srgbClr val="E6E7E9"/>
                  </a:solidFill>
                  <a:latin typeface="Tw Cen MT" panose="020B0602020104020603" pitchFamily="34" charset="0"/>
                </a:rPr>
                <a:t>01</a:t>
              </a:r>
              <a:endParaRPr lang="en-US" sz="2800" b="1" dirty="0">
                <a:solidFill>
                  <a:srgbClr val="E6E7E9"/>
                </a:solidFill>
                <a:latin typeface="Tw Cen MT" panose="020B0602020104020603" pitchFamily="34" charset="0"/>
              </a:endParaRPr>
            </a:p>
          </p:txBody>
        </p:sp>
      </p:grpSp>
      <p:grpSp>
        <p:nvGrpSpPr>
          <p:cNvPr id="34" name="Group 33"/>
          <p:cNvGrpSpPr/>
          <p:nvPr/>
        </p:nvGrpSpPr>
        <p:grpSpPr>
          <a:xfrm>
            <a:off x="3481330" y="1881607"/>
            <a:ext cx="662608" cy="662608"/>
            <a:chOff x="662610" y="2054088"/>
            <a:chExt cx="662608" cy="662608"/>
          </a:xfrm>
        </p:grpSpPr>
        <p:sp>
          <p:nvSpPr>
            <p:cNvPr id="35" name="Oval 34"/>
            <p:cNvSpPr/>
            <p:nvPr/>
          </p:nvSpPr>
          <p:spPr>
            <a:xfrm>
              <a:off x="662610" y="2054088"/>
              <a:ext cx="662608" cy="662608"/>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662610" y="2123782"/>
              <a:ext cx="662608" cy="523220"/>
            </a:xfrm>
            <a:prstGeom prst="rect">
              <a:avLst/>
            </a:prstGeom>
            <a:noFill/>
          </p:spPr>
          <p:txBody>
            <a:bodyPr wrap="square" rtlCol="0">
              <a:spAutoFit/>
            </a:bodyPr>
            <a:lstStyle/>
            <a:p>
              <a:pPr algn="ctr"/>
              <a:r>
                <a:rPr lang="en-US" sz="2800" b="1" dirty="0">
                  <a:solidFill>
                    <a:srgbClr val="E6E7E9"/>
                  </a:solidFill>
                  <a:latin typeface="Tw Cen MT" panose="020B0602020104020603" pitchFamily="34" charset="0"/>
                </a:rPr>
                <a:t>02</a:t>
              </a:r>
              <a:endParaRPr lang="en-US" sz="2800" b="1" dirty="0">
                <a:solidFill>
                  <a:srgbClr val="E6E7E9"/>
                </a:solidFill>
                <a:latin typeface="Tw Cen MT" panose="020B0602020104020603" pitchFamily="34" charset="0"/>
              </a:endParaRPr>
            </a:p>
          </p:txBody>
        </p:sp>
      </p:grpSp>
      <p:grpSp>
        <p:nvGrpSpPr>
          <p:cNvPr id="37" name="Group 36"/>
          <p:cNvGrpSpPr/>
          <p:nvPr/>
        </p:nvGrpSpPr>
        <p:grpSpPr>
          <a:xfrm>
            <a:off x="6348472" y="1881607"/>
            <a:ext cx="662608" cy="662608"/>
            <a:chOff x="662610" y="2054088"/>
            <a:chExt cx="662608" cy="662608"/>
          </a:xfrm>
        </p:grpSpPr>
        <p:sp>
          <p:nvSpPr>
            <p:cNvPr id="38" name="Oval 37"/>
            <p:cNvSpPr/>
            <p:nvPr/>
          </p:nvSpPr>
          <p:spPr>
            <a:xfrm>
              <a:off x="662610" y="2054088"/>
              <a:ext cx="662608" cy="662608"/>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662610" y="2123782"/>
              <a:ext cx="662608" cy="523220"/>
            </a:xfrm>
            <a:prstGeom prst="rect">
              <a:avLst/>
            </a:prstGeom>
            <a:noFill/>
          </p:spPr>
          <p:txBody>
            <a:bodyPr wrap="square" rtlCol="0">
              <a:spAutoFit/>
            </a:bodyPr>
            <a:lstStyle/>
            <a:p>
              <a:pPr algn="ctr"/>
              <a:r>
                <a:rPr lang="en-US" sz="2800" b="1" dirty="0">
                  <a:solidFill>
                    <a:srgbClr val="E6E7E9"/>
                  </a:solidFill>
                  <a:latin typeface="Tw Cen MT" panose="020B0602020104020603" pitchFamily="34" charset="0"/>
                </a:rPr>
                <a:t>03</a:t>
              </a:r>
              <a:endParaRPr lang="en-US" sz="2800" b="1" dirty="0">
                <a:solidFill>
                  <a:srgbClr val="E6E7E9"/>
                </a:solidFill>
                <a:latin typeface="Tw Cen MT" panose="020B0602020104020603" pitchFamily="34" charset="0"/>
              </a:endParaRPr>
            </a:p>
          </p:txBody>
        </p:sp>
      </p:grpSp>
      <p:grpSp>
        <p:nvGrpSpPr>
          <p:cNvPr id="40" name="Group 39"/>
          <p:cNvGrpSpPr/>
          <p:nvPr/>
        </p:nvGrpSpPr>
        <p:grpSpPr>
          <a:xfrm>
            <a:off x="9259098" y="1881607"/>
            <a:ext cx="662608" cy="662608"/>
            <a:chOff x="662610" y="2054088"/>
            <a:chExt cx="662608" cy="662608"/>
          </a:xfrm>
        </p:grpSpPr>
        <p:sp>
          <p:nvSpPr>
            <p:cNvPr id="41" name="Oval 40"/>
            <p:cNvSpPr/>
            <p:nvPr/>
          </p:nvSpPr>
          <p:spPr>
            <a:xfrm>
              <a:off x="662610" y="2054088"/>
              <a:ext cx="662608" cy="662608"/>
            </a:xfrm>
            <a:prstGeom prst="ellipse">
              <a:avLst/>
            </a:prstGeom>
            <a:solidFill>
              <a:srgbClr val="3B59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p:cNvSpPr txBox="1"/>
            <p:nvPr/>
          </p:nvSpPr>
          <p:spPr>
            <a:xfrm>
              <a:off x="662610" y="2123782"/>
              <a:ext cx="662608" cy="523220"/>
            </a:xfrm>
            <a:prstGeom prst="rect">
              <a:avLst/>
            </a:prstGeom>
            <a:noFill/>
          </p:spPr>
          <p:txBody>
            <a:bodyPr wrap="square" rtlCol="0">
              <a:spAutoFit/>
            </a:bodyPr>
            <a:lstStyle/>
            <a:p>
              <a:pPr algn="ctr"/>
              <a:r>
                <a:rPr lang="en-US" sz="2800" b="1" dirty="0">
                  <a:solidFill>
                    <a:srgbClr val="E6E7E9"/>
                  </a:solidFill>
                  <a:latin typeface="Tw Cen MT" panose="020B0602020104020603" pitchFamily="34" charset="0"/>
                </a:rPr>
                <a:t>04</a:t>
              </a:r>
              <a:endParaRPr lang="en-US" sz="2800" b="1" dirty="0">
                <a:solidFill>
                  <a:srgbClr val="E6E7E9"/>
                </a:solidFill>
                <a:latin typeface="Tw Cen MT" panose="020B0602020104020603" pitchFamily="34" charset="0"/>
              </a:endParaRPr>
            </a:p>
          </p:txBody>
        </p:sp>
      </p:grpSp>
      <p:grpSp>
        <p:nvGrpSpPr>
          <p:cNvPr id="55" name="Group 54"/>
          <p:cNvGrpSpPr/>
          <p:nvPr/>
        </p:nvGrpSpPr>
        <p:grpSpPr>
          <a:xfrm>
            <a:off x="264581" y="4474192"/>
            <a:ext cx="3048141" cy="1452554"/>
            <a:chOff x="264581" y="4416136"/>
            <a:chExt cx="3048141" cy="1452554"/>
          </a:xfrm>
        </p:grpSpPr>
        <p:sp>
          <p:nvSpPr>
            <p:cNvPr id="43" name="TextBox 42"/>
            <p:cNvSpPr txBox="1"/>
            <p:nvPr/>
          </p:nvSpPr>
          <p:spPr>
            <a:xfrm>
              <a:off x="466266" y="4416136"/>
              <a:ext cx="2644771" cy="461665"/>
            </a:xfrm>
            <a:prstGeom prst="rect">
              <a:avLst/>
            </a:prstGeom>
            <a:noFill/>
          </p:spPr>
          <p:txBody>
            <a:bodyPr wrap="square" rtlCol="0">
              <a:spAutoFit/>
            </a:bodyPr>
            <a:lstStyle/>
            <a:p>
              <a:pPr algn="ctr"/>
              <a:r>
                <a:rPr lang="en-US" sz="2400" dirty="0">
                  <a:solidFill>
                    <a:srgbClr val="EF3078"/>
                  </a:solidFill>
                  <a:latin typeface="Tw Cen MT" panose="020B0602020104020603" pitchFamily="34" charset="0"/>
                </a:rPr>
                <a:t>ALAN MARTIN</a:t>
              </a:r>
              <a:endParaRPr lang="en-US" sz="2400" dirty="0">
                <a:solidFill>
                  <a:srgbClr val="EF3078"/>
                </a:solidFill>
                <a:latin typeface="Tw Cen MT" panose="020B0602020104020603" pitchFamily="34" charset="0"/>
              </a:endParaRPr>
            </a:p>
          </p:txBody>
        </p:sp>
        <p:sp>
          <p:nvSpPr>
            <p:cNvPr id="44" name="TextBox 43"/>
            <p:cNvSpPr txBox="1"/>
            <p:nvPr/>
          </p:nvSpPr>
          <p:spPr>
            <a:xfrm>
              <a:off x="466266" y="4853747"/>
              <a:ext cx="2644771" cy="369332"/>
            </a:xfrm>
            <a:prstGeom prst="rect">
              <a:avLst/>
            </a:prstGeom>
            <a:noFill/>
          </p:spPr>
          <p:txBody>
            <a:bodyPr wrap="square" rtlCol="0">
              <a:spAutoFit/>
            </a:bodyPr>
            <a:lstStyle/>
            <a:p>
              <a:pPr algn="ctr"/>
              <a:r>
                <a:rPr lang="en-US" dirty="0">
                  <a:solidFill>
                    <a:schemeClr val="bg1">
                      <a:lumMod val="65000"/>
                    </a:schemeClr>
                  </a:solidFill>
                  <a:latin typeface="Tw Cen MT" panose="020B0602020104020603" pitchFamily="34" charset="0"/>
                </a:rPr>
                <a:t>CEO, COMPANY NAME</a:t>
              </a:r>
              <a:endParaRPr lang="en-US" dirty="0">
                <a:solidFill>
                  <a:schemeClr val="bg1">
                    <a:lumMod val="65000"/>
                  </a:schemeClr>
                </a:solidFill>
                <a:latin typeface="Tw Cen MT" panose="020B0602020104020603" pitchFamily="34" charset="0"/>
              </a:endParaRPr>
            </a:p>
          </p:txBody>
        </p:sp>
        <p:sp>
          <p:nvSpPr>
            <p:cNvPr id="45" name="TextBox 44"/>
            <p:cNvSpPr txBox="1"/>
            <p:nvPr/>
          </p:nvSpPr>
          <p:spPr>
            <a:xfrm>
              <a:off x="264581" y="5222359"/>
              <a:ext cx="3048141" cy="646331"/>
            </a:xfrm>
            <a:prstGeom prst="rect">
              <a:avLst/>
            </a:prstGeom>
            <a:noFill/>
          </p:spPr>
          <p:txBody>
            <a:bodyPr wrap="square" rtlCol="0">
              <a:spAutoFit/>
            </a:bodyPr>
            <a:lstStyle/>
            <a:p>
              <a:pPr algn="ctr"/>
              <a:r>
                <a:rPr lang="en-US" dirty="0">
                  <a:solidFill>
                    <a:schemeClr val="bg1">
                      <a:lumMod val="65000"/>
                    </a:schemeClr>
                  </a:solidFill>
                  <a:latin typeface="Tw Cen MT" panose="020B0602020104020603" pitchFamily="34" charset="0"/>
                </a:rPr>
                <a:t>Here Write Brief Message About Yourself</a:t>
              </a:r>
              <a:endParaRPr lang="en-US" dirty="0">
                <a:solidFill>
                  <a:schemeClr val="bg1">
                    <a:lumMod val="65000"/>
                  </a:schemeClr>
                </a:solidFill>
                <a:latin typeface="Tw Cen MT" panose="020B0602020104020603" pitchFamily="34" charset="0"/>
              </a:endParaRPr>
            </a:p>
          </p:txBody>
        </p:sp>
      </p:grpSp>
      <p:grpSp>
        <p:nvGrpSpPr>
          <p:cNvPr id="56" name="Group 55"/>
          <p:cNvGrpSpPr/>
          <p:nvPr/>
        </p:nvGrpSpPr>
        <p:grpSpPr>
          <a:xfrm>
            <a:off x="3143051" y="4474192"/>
            <a:ext cx="3048141" cy="1452554"/>
            <a:chOff x="3143051" y="4416136"/>
            <a:chExt cx="3048141" cy="1452554"/>
          </a:xfrm>
        </p:grpSpPr>
        <p:sp>
          <p:nvSpPr>
            <p:cNvPr id="46" name="TextBox 45"/>
            <p:cNvSpPr txBox="1"/>
            <p:nvPr/>
          </p:nvSpPr>
          <p:spPr>
            <a:xfrm>
              <a:off x="3344736" y="4416136"/>
              <a:ext cx="2644771" cy="461665"/>
            </a:xfrm>
            <a:prstGeom prst="rect">
              <a:avLst/>
            </a:prstGeom>
            <a:noFill/>
          </p:spPr>
          <p:txBody>
            <a:bodyPr wrap="square" rtlCol="0">
              <a:spAutoFit/>
            </a:bodyPr>
            <a:lstStyle/>
            <a:p>
              <a:pPr algn="ctr"/>
              <a:r>
                <a:rPr lang="en-US" sz="2400" dirty="0">
                  <a:solidFill>
                    <a:srgbClr val="03A1A4"/>
                  </a:solidFill>
                  <a:latin typeface="Tw Cen MT" panose="020B0602020104020603" pitchFamily="34" charset="0"/>
                </a:rPr>
                <a:t>JHON DOE</a:t>
              </a:r>
              <a:endParaRPr lang="en-US" sz="2400" dirty="0">
                <a:solidFill>
                  <a:srgbClr val="03A1A4"/>
                </a:solidFill>
                <a:latin typeface="Tw Cen MT" panose="020B0602020104020603" pitchFamily="34" charset="0"/>
              </a:endParaRPr>
            </a:p>
          </p:txBody>
        </p:sp>
        <p:sp>
          <p:nvSpPr>
            <p:cNvPr id="47" name="TextBox 46"/>
            <p:cNvSpPr txBox="1"/>
            <p:nvPr/>
          </p:nvSpPr>
          <p:spPr>
            <a:xfrm>
              <a:off x="3344736" y="4853747"/>
              <a:ext cx="2644771" cy="369332"/>
            </a:xfrm>
            <a:prstGeom prst="rect">
              <a:avLst/>
            </a:prstGeom>
            <a:noFill/>
          </p:spPr>
          <p:txBody>
            <a:bodyPr wrap="square" rtlCol="0">
              <a:spAutoFit/>
            </a:bodyPr>
            <a:lstStyle/>
            <a:p>
              <a:pPr algn="ctr"/>
              <a:r>
                <a:rPr lang="en-US" dirty="0">
                  <a:solidFill>
                    <a:schemeClr val="bg1">
                      <a:lumMod val="65000"/>
                    </a:schemeClr>
                  </a:solidFill>
                  <a:latin typeface="Tw Cen MT" panose="020B0602020104020603" pitchFamily="34" charset="0"/>
                </a:rPr>
                <a:t>CEO, COMPANY NAME</a:t>
              </a:r>
              <a:endParaRPr lang="en-US" dirty="0">
                <a:solidFill>
                  <a:schemeClr val="bg1">
                    <a:lumMod val="65000"/>
                  </a:schemeClr>
                </a:solidFill>
                <a:latin typeface="Tw Cen MT" panose="020B0602020104020603" pitchFamily="34" charset="0"/>
              </a:endParaRPr>
            </a:p>
          </p:txBody>
        </p:sp>
        <p:sp>
          <p:nvSpPr>
            <p:cNvPr id="48" name="TextBox 47"/>
            <p:cNvSpPr txBox="1"/>
            <p:nvPr/>
          </p:nvSpPr>
          <p:spPr>
            <a:xfrm>
              <a:off x="3143051" y="5222359"/>
              <a:ext cx="3048141" cy="646331"/>
            </a:xfrm>
            <a:prstGeom prst="rect">
              <a:avLst/>
            </a:prstGeom>
            <a:noFill/>
          </p:spPr>
          <p:txBody>
            <a:bodyPr wrap="square" rtlCol="0">
              <a:spAutoFit/>
            </a:bodyPr>
            <a:lstStyle/>
            <a:p>
              <a:pPr algn="ctr"/>
              <a:r>
                <a:rPr lang="en-US" dirty="0">
                  <a:solidFill>
                    <a:schemeClr val="bg1">
                      <a:lumMod val="65000"/>
                    </a:schemeClr>
                  </a:solidFill>
                  <a:latin typeface="Tw Cen MT" panose="020B0602020104020603" pitchFamily="34" charset="0"/>
                </a:rPr>
                <a:t>Here Write Brief Message About Yourself</a:t>
              </a:r>
              <a:endParaRPr lang="en-US" dirty="0">
                <a:solidFill>
                  <a:schemeClr val="bg1">
                    <a:lumMod val="65000"/>
                  </a:schemeClr>
                </a:solidFill>
                <a:latin typeface="Tw Cen MT" panose="020B0602020104020603" pitchFamily="34" charset="0"/>
              </a:endParaRPr>
            </a:p>
          </p:txBody>
        </p:sp>
      </p:grpSp>
      <p:grpSp>
        <p:nvGrpSpPr>
          <p:cNvPr id="57" name="Group 56"/>
          <p:cNvGrpSpPr/>
          <p:nvPr/>
        </p:nvGrpSpPr>
        <p:grpSpPr>
          <a:xfrm>
            <a:off x="6191192" y="4474192"/>
            <a:ext cx="3048141" cy="1452554"/>
            <a:chOff x="6191192" y="4416136"/>
            <a:chExt cx="3048141" cy="1452554"/>
          </a:xfrm>
        </p:grpSpPr>
        <p:sp>
          <p:nvSpPr>
            <p:cNvPr id="49" name="TextBox 48"/>
            <p:cNvSpPr txBox="1"/>
            <p:nvPr/>
          </p:nvSpPr>
          <p:spPr>
            <a:xfrm>
              <a:off x="6392877" y="4416136"/>
              <a:ext cx="2644771" cy="461665"/>
            </a:xfrm>
            <a:prstGeom prst="rect">
              <a:avLst/>
            </a:prstGeom>
            <a:noFill/>
          </p:spPr>
          <p:txBody>
            <a:bodyPr wrap="square" rtlCol="0">
              <a:spAutoFit/>
            </a:bodyPr>
            <a:lstStyle/>
            <a:p>
              <a:pPr algn="ctr"/>
              <a:r>
                <a:rPr lang="en-US" sz="2400" dirty="0">
                  <a:solidFill>
                    <a:srgbClr val="EE9524"/>
                  </a:solidFill>
                  <a:latin typeface="Tw Cen MT" panose="020B0602020104020603" pitchFamily="34" charset="0"/>
                </a:rPr>
                <a:t>PABLO PICASO</a:t>
              </a:r>
              <a:endParaRPr lang="en-US" sz="2400" dirty="0">
                <a:solidFill>
                  <a:srgbClr val="EE9524"/>
                </a:solidFill>
                <a:latin typeface="Tw Cen MT" panose="020B0602020104020603" pitchFamily="34" charset="0"/>
              </a:endParaRPr>
            </a:p>
          </p:txBody>
        </p:sp>
        <p:sp>
          <p:nvSpPr>
            <p:cNvPr id="50" name="TextBox 49"/>
            <p:cNvSpPr txBox="1"/>
            <p:nvPr/>
          </p:nvSpPr>
          <p:spPr>
            <a:xfrm>
              <a:off x="6392877" y="4853747"/>
              <a:ext cx="2644771" cy="369332"/>
            </a:xfrm>
            <a:prstGeom prst="rect">
              <a:avLst/>
            </a:prstGeom>
            <a:noFill/>
          </p:spPr>
          <p:txBody>
            <a:bodyPr wrap="square" rtlCol="0">
              <a:spAutoFit/>
            </a:bodyPr>
            <a:lstStyle/>
            <a:p>
              <a:pPr algn="ctr"/>
              <a:r>
                <a:rPr lang="en-US" dirty="0">
                  <a:solidFill>
                    <a:schemeClr val="bg1">
                      <a:lumMod val="65000"/>
                    </a:schemeClr>
                  </a:solidFill>
                  <a:latin typeface="Tw Cen MT" panose="020B0602020104020603" pitchFamily="34" charset="0"/>
                </a:rPr>
                <a:t>CEO, COMPANY NAME</a:t>
              </a:r>
              <a:endParaRPr lang="en-US" dirty="0">
                <a:solidFill>
                  <a:schemeClr val="bg1">
                    <a:lumMod val="65000"/>
                  </a:schemeClr>
                </a:solidFill>
                <a:latin typeface="Tw Cen MT" panose="020B0602020104020603" pitchFamily="34" charset="0"/>
              </a:endParaRPr>
            </a:p>
          </p:txBody>
        </p:sp>
        <p:sp>
          <p:nvSpPr>
            <p:cNvPr id="51" name="TextBox 50"/>
            <p:cNvSpPr txBox="1"/>
            <p:nvPr/>
          </p:nvSpPr>
          <p:spPr>
            <a:xfrm>
              <a:off x="6191192" y="5222359"/>
              <a:ext cx="3048141" cy="646331"/>
            </a:xfrm>
            <a:prstGeom prst="rect">
              <a:avLst/>
            </a:prstGeom>
            <a:noFill/>
          </p:spPr>
          <p:txBody>
            <a:bodyPr wrap="square" rtlCol="0">
              <a:spAutoFit/>
            </a:bodyPr>
            <a:lstStyle/>
            <a:p>
              <a:pPr algn="ctr"/>
              <a:r>
                <a:rPr lang="en-US" dirty="0">
                  <a:solidFill>
                    <a:schemeClr val="bg1">
                      <a:lumMod val="65000"/>
                    </a:schemeClr>
                  </a:solidFill>
                  <a:latin typeface="Tw Cen MT" panose="020B0602020104020603" pitchFamily="34" charset="0"/>
                </a:rPr>
                <a:t>Here Write Brief Message About Yourself</a:t>
              </a:r>
              <a:endParaRPr lang="en-US" dirty="0">
                <a:solidFill>
                  <a:schemeClr val="bg1">
                    <a:lumMod val="65000"/>
                  </a:schemeClr>
                </a:solidFill>
                <a:latin typeface="Tw Cen MT" panose="020B0602020104020603" pitchFamily="34" charset="0"/>
              </a:endParaRPr>
            </a:p>
          </p:txBody>
        </p:sp>
      </p:grpSp>
      <p:grpSp>
        <p:nvGrpSpPr>
          <p:cNvPr id="58" name="Group 57"/>
          <p:cNvGrpSpPr/>
          <p:nvPr/>
        </p:nvGrpSpPr>
        <p:grpSpPr>
          <a:xfrm>
            <a:off x="9069662" y="4474192"/>
            <a:ext cx="3048141" cy="1452554"/>
            <a:chOff x="9069662" y="4416136"/>
            <a:chExt cx="3048141" cy="1452554"/>
          </a:xfrm>
        </p:grpSpPr>
        <p:sp>
          <p:nvSpPr>
            <p:cNvPr id="52" name="TextBox 51"/>
            <p:cNvSpPr txBox="1"/>
            <p:nvPr/>
          </p:nvSpPr>
          <p:spPr>
            <a:xfrm>
              <a:off x="9271347" y="4416136"/>
              <a:ext cx="2644771" cy="461665"/>
            </a:xfrm>
            <a:prstGeom prst="rect">
              <a:avLst/>
            </a:prstGeom>
            <a:noFill/>
          </p:spPr>
          <p:txBody>
            <a:bodyPr wrap="square" rtlCol="0">
              <a:spAutoFit/>
            </a:bodyPr>
            <a:lstStyle/>
            <a:p>
              <a:pPr algn="ctr"/>
              <a:r>
                <a:rPr lang="en-US" sz="2400" dirty="0">
                  <a:solidFill>
                    <a:srgbClr val="3B5998"/>
                  </a:solidFill>
                  <a:latin typeface="Tw Cen MT" panose="020B0602020104020603" pitchFamily="34" charset="0"/>
                </a:rPr>
                <a:t>WALTER WHITE</a:t>
              </a:r>
              <a:endParaRPr lang="en-US" sz="2400" dirty="0">
                <a:solidFill>
                  <a:srgbClr val="3B5998"/>
                </a:solidFill>
                <a:latin typeface="Tw Cen MT" panose="020B0602020104020603" pitchFamily="34" charset="0"/>
              </a:endParaRPr>
            </a:p>
          </p:txBody>
        </p:sp>
        <p:sp>
          <p:nvSpPr>
            <p:cNvPr id="53" name="TextBox 52"/>
            <p:cNvSpPr txBox="1"/>
            <p:nvPr/>
          </p:nvSpPr>
          <p:spPr>
            <a:xfrm>
              <a:off x="9271347" y="4853747"/>
              <a:ext cx="2644771" cy="369332"/>
            </a:xfrm>
            <a:prstGeom prst="rect">
              <a:avLst/>
            </a:prstGeom>
            <a:noFill/>
          </p:spPr>
          <p:txBody>
            <a:bodyPr wrap="square" rtlCol="0">
              <a:spAutoFit/>
            </a:bodyPr>
            <a:lstStyle/>
            <a:p>
              <a:pPr algn="ctr"/>
              <a:r>
                <a:rPr lang="en-US" dirty="0">
                  <a:solidFill>
                    <a:schemeClr val="bg1">
                      <a:lumMod val="65000"/>
                    </a:schemeClr>
                  </a:solidFill>
                  <a:latin typeface="Tw Cen MT" panose="020B0602020104020603" pitchFamily="34" charset="0"/>
                </a:rPr>
                <a:t>CEO, COMPANY NAME</a:t>
              </a:r>
              <a:endParaRPr lang="en-US" dirty="0">
                <a:solidFill>
                  <a:schemeClr val="bg1">
                    <a:lumMod val="65000"/>
                  </a:schemeClr>
                </a:solidFill>
                <a:latin typeface="Tw Cen MT" panose="020B0602020104020603" pitchFamily="34" charset="0"/>
              </a:endParaRPr>
            </a:p>
          </p:txBody>
        </p:sp>
        <p:sp>
          <p:nvSpPr>
            <p:cNvPr id="54" name="TextBox 53"/>
            <p:cNvSpPr txBox="1"/>
            <p:nvPr/>
          </p:nvSpPr>
          <p:spPr>
            <a:xfrm>
              <a:off x="9069662" y="5222359"/>
              <a:ext cx="3048141" cy="646331"/>
            </a:xfrm>
            <a:prstGeom prst="rect">
              <a:avLst/>
            </a:prstGeom>
            <a:noFill/>
          </p:spPr>
          <p:txBody>
            <a:bodyPr wrap="square" rtlCol="0">
              <a:spAutoFit/>
            </a:bodyPr>
            <a:lstStyle/>
            <a:p>
              <a:pPr algn="ctr"/>
              <a:r>
                <a:rPr lang="en-US" dirty="0">
                  <a:solidFill>
                    <a:schemeClr val="bg1">
                      <a:lumMod val="65000"/>
                    </a:schemeClr>
                  </a:solidFill>
                  <a:latin typeface="Tw Cen MT" panose="020B0602020104020603" pitchFamily="34" charset="0"/>
                </a:rPr>
                <a:t>Here Write Brief Message About Yourself</a:t>
              </a:r>
              <a:endParaRPr lang="en-US" dirty="0">
                <a:solidFill>
                  <a:schemeClr val="bg1">
                    <a:lumMod val="65000"/>
                  </a:schemeClr>
                </a:solidFill>
                <a:latin typeface="Tw Cen MT" panose="020B0602020104020603" pitchFamily="34" charset="0"/>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p:cTn id="13" dur="500" fill="hold"/>
                                        <p:tgtEl>
                                          <p:spTgt spid="31"/>
                                        </p:tgtEl>
                                        <p:attrNameLst>
                                          <p:attrName>ppt_w</p:attrName>
                                        </p:attrNameLst>
                                      </p:cBhvr>
                                      <p:tavLst>
                                        <p:tav tm="0">
                                          <p:val>
                                            <p:fltVal val="0"/>
                                          </p:val>
                                        </p:tav>
                                        <p:tav tm="100000">
                                          <p:val>
                                            <p:strVal val="#ppt_w"/>
                                          </p:val>
                                        </p:tav>
                                      </p:tavLst>
                                    </p:anim>
                                    <p:anim calcmode="lin" valueType="num">
                                      <p:cBhvr>
                                        <p:cTn id="14" dur="500" fill="hold"/>
                                        <p:tgtEl>
                                          <p:spTgt spid="31"/>
                                        </p:tgtEl>
                                        <p:attrNameLst>
                                          <p:attrName>ppt_h</p:attrName>
                                        </p:attrNameLst>
                                      </p:cBhvr>
                                      <p:tavLst>
                                        <p:tav tm="0">
                                          <p:val>
                                            <p:fltVal val="0"/>
                                          </p:val>
                                        </p:tav>
                                        <p:tav tm="100000">
                                          <p:val>
                                            <p:strVal val="#ppt_h"/>
                                          </p:val>
                                        </p:tav>
                                      </p:tavLst>
                                    </p:anim>
                                    <p:animEffect transition="in" filter="fade">
                                      <p:cBhvr>
                                        <p:cTn id="15" dur="500"/>
                                        <p:tgtEl>
                                          <p:spTgt spid="31"/>
                                        </p:tgtEl>
                                      </p:cBhvr>
                                    </p:animEffect>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500"/>
                                        <p:tgtEl>
                                          <p:spTgt spid="55"/>
                                        </p:tgtEl>
                                      </p:cBhvr>
                                    </p:animEffect>
                                    <p:anim calcmode="lin" valueType="num">
                                      <p:cBhvr>
                                        <p:cTn id="20" dur="500" fill="hold"/>
                                        <p:tgtEl>
                                          <p:spTgt spid="55"/>
                                        </p:tgtEl>
                                        <p:attrNameLst>
                                          <p:attrName>ppt_x</p:attrName>
                                        </p:attrNameLst>
                                      </p:cBhvr>
                                      <p:tavLst>
                                        <p:tav tm="0">
                                          <p:val>
                                            <p:strVal val="#ppt_x"/>
                                          </p:val>
                                        </p:tav>
                                        <p:tav tm="100000">
                                          <p:val>
                                            <p:strVal val="#ppt_x"/>
                                          </p:val>
                                        </p:tav>
                                      </p:tavLst>
                                    </p:anim>
                                    <p:anim calcmode="lin" valueType="num">
                                      <p:cBhvr>
                                        <p:cTn id="21" dur="500" fill="hold"/>
                                        <p:tgtEl>
                                          <p:spTgt spid="55"/>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p:cTn id="25" dur="500" fill="hold"/>
                                        <p:tgtEl>
                                          <p:spTgt spid="21"/>
                                        </p:tgtEl>
                                        <p:attrNameLst>
                                          <p:attrName>ppt_w</p:attrName>
                                        </p:attrNameLst>
                                      </p:cBhvr>
                                      <p:tavLst>
                                        <p:tav tm="0">
                                          <p:val>
                                            <p:fltVal val="0"/>
                                          </p:val>
                                        </p:tav>
                                        <p:tav tm="100000">
                                          <p:val>
                                            <p:strVal val="#ppt_w"/>
                                          </p:val>
                                        </p:tav>
                                      </p:tavLst>
                                    </p:anim>
                                    <p:anim calcmode="lin" valueType="num">
                                      <p:cBhvr>
                                        <p:cTn id="26" dur="500" fill="hold"/>
                                        <p:tgtEl>
                                          <p:spTgt spid="21"/>
                                        </p:tgtEl>
                                        <p:attrNameLst>
                                          <p:attrName>ppt_h</p:attrName>
                                        </p:attrNameLst>
                                      </p:cBhvr>
                                      <p:tavLst>
                                        <p:tav tm="0">
                                          <p:val>
                                            <p:fltVal val="0"/>
                                          </p:val>
                                        </p:tav>
                                        <p:tav tm="100000">
                                          <p:val>
                                            <p:strVal val="#ppt_h"/>
                                          </p:val>
                                        </p:tav>
                                      </p:tavLst>
                                    </p:anim>
                                    <p:animEffect transition="in" filter="fade">
                                      <p:cBhvr>
                                        <p:cTn id="27" dur="500"/>
                                        <p:tgtEl>
                                          <p:spTgt spid="21"/>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p:cTn id="31" dur="500" fill="hold"/>
                                        <p:tgtEl>
                                          <p:spTgt spid="34"/>
                                        </p:tgtEl>
                                        <p:attrNameLst>
                                          <p:attrName>ppt_w</p:attrName>
                                        </p:attrNameLst>
                                      </p:cBhvr>
                                      <p:tavLst>
                                        <p:tav tm="0">
                                          <p:val>
                                            <p:fltVal val="0"/>
                                          </p:val>
                                        </p:tav>
                                        <p:tav tm="100000">
                                          <p:val>
                                            <p:strVal val="#ppt_w"/>
                                          </p:val>
                                        </p:tav>
                                      </p:tavLst>
                                    </p:anim>
                                    <p:anim calcmode="lin" valueType="num">
                                      <p:cBhvr>
                                        <p:cTn id="32" dur="500" fill="hold"/>
                                        <p:tgtEl>
                                          <p:spTgt spid="34"/>
                                        </p:tgtEl>
                                        <p:attrNameLst>
                                          <p:attrName>ppt_h</p:attrName>
                                        </p:attrNameLst>
                                      </p:cBhvr>
                                      <p:tavLst>
                                        <p:tav tm="0">
                                          <p:val>
                                            <p:fltVal val="0"/>
                                          </p:val>
                                        </p:tav>
                                        <p:tav tm="100000">
                                          <p:val>
                                            <p:strVal val="#ppt_h"/>
                                          </p:val>
                                        </p:tav>
                                      </p:tavLst>
                                    </p:anim>
                                    <p:animEffect transition="in" filter="fade">
                                      <p:cBhvr>
                                        <p:cTn id="33" dur="500"/>
                                        <p:tgtEl>
                                          <p:spTgt spid="34"/>
                                        </p:tgtEl>
                                      </p:cBhvr>
                                    </p:animEffect>
                                  </p:childTnLst>
                                </p:cTn>
                              </p:par>
                            </p:childTnLst>
                          </p:cTn>
                        </p:par>
                        <p:par>
                          <p:cTn id="34" fill="hold">
                            <p:stCondLst>
                              <p:cond delay="2500"/>
                            </p:stCondLst>
                            <p:childTnLst>
                              <p:par>
                                <p:cTn id="35" presetID="42" presetClass="entr" presetSubtype="0" fill="hold" nodeType="after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anim calcmode="lin" valueType="num">
                                      <p:cBhvr>
                                        <p:cTn id="38" dur="500" fill="hold"/>
                                        <p:tgtEl>
                                          <p:spTgt spid="56"/>
                                        </p:tgtEl>
                                        <p:attrNameLst>
                                          <p:attrName>ppt_x</p:attrName>
                                        </p:attrNameLst>
                                      </p:cBhvr>
                                      <p:tavLst>
                                        <p:tav tm="0">
                                          <p:val>
                                            <p:strVal val="#ppt_x"/>
                                          </p:val>
                                        </p:tav>
                                        <p:tav tm="100000">
                                          <p:val>
                                            <p:strVal val="#ppt_x"/>
                                          </p:val>
                                        </p:tav>
                                      </p:tavLst>
                                    </p:anim>
                                    <p:anim calcmode="lin" valueType="num">
                                      <p:cBhvr>
                                        <p:cTn id="39" dur="500" fill="hold"/>
                                        <p:tgtEl>
                                          <p:spTgt spid="56"/>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53" presetClass="entr" presetSubtype="16" fill="hold" nodeType="after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p:cTn id="43" dur="500" fill="hold"/>
                                        <p:tgtEl>
                                          <p:spTgt spid="22"/>
                                        </p:tgtEl>
                                        <p:attrNameLst>
                                          <p:attrName>ppt_w</p:attrName>
                                        </p:attrNameLst>
                                      </p:cBhvr>
                                      <p:tavLst>
                                        <p:tav tm="0">
                                          <p:val>
                                            <p:fltVal val="0"/>
                                          </p:val>
                                        </p:tav>
                                        <p:tav tm="100000">
                                          <p:val>
                                            <p:strVal val="#ppt_w"/>
                                          </p:val>
                                        </p:tav>
                                      </p:tavLst>
                                    </p:anim>
                                    <p:anim calcmode="lin" valueType="num">
                                      <p:cBhvr>
                                        <p:cTn id="44" dur="500" fill="hold"/>
                                        <p:tgtEl>
                                          <p:spTgt spid="22"/>
                                        </p:tgtEl>
                                        <p:attrNameLst>
                                          <p:attrName>ppt_h</p:attrName>
                                        </p:attrNameLst>
                                      </p:cBhvr>
                                      <p:tavLst>
                                        <p:tav tm="0">
                                          <p:val>
                                            <p:fltVal val="0"/>
                                          </p:val>
                                        </p:tav>
                                        <p:tav tm="100000">
                                          <p:val>
                                            <p:strVal val="#ppt_h"/>
                                          </p:val>
                                        </p:tav>
                                      </p:tavLst>
                                    </p:anim>
                                    <p:animEffect transition="in" filter="fade">
                                      <p:cBhvr>
                                        <p:cTn id="45" dur="500"/>
                                        <p:tgtEl>
                                          <p:spTgt spid="22"/>
                                        </p:tgtEl>
                                      </p:cBhvr>
                                    </p:animEffect>
                                  </p:childTnLst>
                                </p:cTn>
                              </p:par>
                            </p:childTnLst>
                          </p:cTn>
                        </p:par>
                        <p:par>
                          <p:cTn id="46" fill="hold">
                            <p:stCondLst>
                              <p:cond delay="3500"/>
                            </p:stCondLst>
                            <p:childTnLst>
                              <p:par>
                                <p:cTn id="47" presetID="53" presetClass="entr" presetSubtype="16" fill="hold" nodeType="afterEffect">
                                  <p:stCondLst>
                                    <p:cond delay="0"/>
                                  </p:stCondLst>
                                  <p:childTnLst>
                                    <p:set>
                                      <p:cBhvr>
                                        <p:cTn id="48" dur="1" fill="hold">
                                          <p:stCondLst>
                                            <p:cond delay="0"/>
                                          </p:stCondLst>
                                        </p:cTn>
                                        <p:tgtEl>
                                          <p:spTgt spid="37"/>
                                        </p:tgtEl>
                                        <p:attrNameLst>
                                          <p:attrName>style.visibility</p:attrName>
                                        </p:attrNameLst>
                                      </p:cBhvr>
                                      <p:to>
                                        <p:strVal val="visible"/>
                                      </p:to>
                                    </p:set>
                                    <p:anim calcmode="lin" valueType="num">
                                      <p:cBhvr>
                                        <p:cTn id="49" dur="500" fill="hold"/>
                                        <p:tgtEl>
                                          <p:spTgt spid="37"/>
                                        </p:tgtEl>
                                        <p:attrNameLst>
                                          <p:attrName>ppt_w</p:attrName>
                                        </p:attrNameLst>
                                      </p:cBhvr>
                                      <p:tavLst>
                                        <p:tav tm="0">
                                          <p:val>
                                            <p:fltVal val="0"/>
                                          </p:val>
                                        </p:tav>
                                        <p:tav tm="100000">
                                          <p:val>
                                            <p:strVal val="#ppt_w"/>
                                          </p:val>
                                        </p:tav>
                                      </p:tavLst>
                                    </p:anim>
                                    <p:anim calcmode="lin" valueType="num">
                                      <p:cBhvr>
                                        <p:cTn id="50" dur="500" fill="hold"/>
                                        <p:tgtEl>
                                          <p:spTgt spid="37"/>
                                        </p:tgtEl>
                                        <p:attrNameLst>
                                          <p:attrName>ppt_h</p:attrName>
                                        </p:attrNameLst>
                                      </p:cBhvr>
                                      <p:tavLst>
                                        <p:tav tm="0">
                                          <p:val>
                                            <p:fltVal val="0"/>
                                          </p:val>
                                        </p:tav>
                                        <p:tav tm="100000">
                                          <p:val>
                                            <p:strVal val="#ppt_h"/>
                                          </p:val>
                                        </p:tav>
                                      </p:tavLst>
                                    </p:anim>
                                    <p:animEffect transition="in" filter="fade">
                                      <p:cBhvr>
                                        <p:cTn id="51" dur="500"/>
                                        <p:tgtEl>
                                          <p:spTgt spid="37"/>
                                        </p:tgtEl>
                                      </p:cBhvr>
                                    </p:animEffect>
                                  </p:childTnLst>
                                </p:cTn>
                              </p:par>
                            </p:childTnLst>
                          </p:cTn>
                        </p:par>
                        <p:par>
                          <p:cTn id="52" fill="hold">
                            <p:stCondLst>
                              <p:cond delay="4000"/>
                            </p:stCondLst>
                            <p:childTnLst>
                              <p:par>
                                <p:cTn id="53" presetID="42" presetClass="entr" presetSubtype="0" fill="hold" nodeType="afterEffect">
                                  <p:stCondLst>
                                    <p:cond delay="0"/>
                                  </p:stCondLst>
                                  <p:childTnLst>
                                    <p:set>
                                      <p:cBhvr>
                                        <p:cTn id="54" dur="1" fill="hold">
                                          <p:stCondLst>
                                            <p:cond delay="0"/>
                                          </p:stCondLst>
                                        </p:cTn>
                                        <p:tgtEl>
                                          <p:spTgt spid="57"/>
                                        </p:tgtEl>
                                        <p:attrNameLst>
                                          <p:attrName>style.visibility</p:attrName>
                                        </p:attrNameLst>
                                      </p:cBhvr>
                                      <p:to>
                                        <p:strVal val="visible"/>
                                      </p:to>
                                    </p:set>
                                    <p:animEffect transition="in" filter="fade">
                                      <p:cBhvr>
                                        <p:cTn id="55" dur="500"/>
                                        <p:tgtEl>
                                          <p:spTgt spid="57"/>
                                        </p:tgtEl>
                                      </p:cBhvr>
                                    </p:animEffect>
                                    <p:anim calcmode="lin" valueType="num">
                                      <p:cBhvr>
                                        <p:cTn id="56" dur="500" fill="hold"/>
                                        <p:tgtEl>
                                          <p:spTgt spid="57"/>
                                        </p:tgtEl>
                                        <p:attrNameLst>
                                          <p:attrName>ppt_x</p:attrName>
                                        </p:attrNameLst>
                                      </p:cBhvr>
                                      <p:tavLst>
                                        <p:tav tm="0">
                                          <p:val>
                                            <p:strVal val="#ppt_x"/>
                                          </p:val>
                                        </p:tav>
                                        <p:tav tm="100000">
                                          <p:val>
                                            <p:strVal val="#ppt_x"/>
                                          </p:val>
                                        </p:tav>
                                      </p:tavLst>
                                    </p:anim>
                                    <p:anim calcmode="lin" valueType="num">
                                      <p:cBhvr>
                                        <p:cTn id="57" dur="500" fill="hold"/>
                                        <p:tgtEl>
                                          <p:spTgt spid="57"/>
                                        </p:tgtEl>
                                        <p:attrNameLst>
                                          <p:attrName>ppt_y</p:attrName>
                                        </p:attrNameLst>
                                      </p:cBhvr>
                                      <p:tavLst>
                                        <p:tav tm="0">
                                          <p:val>
                                            <p:strVal val="#ppt_y+.1"/>
                                          </p:val>
                                        </p:tav>
                                        <p:tav tm="100000">
                                          <p:val>
                                            <p:strVal val="#ppt_y"/>
                                          </p:val>
                                        </p:tav>
                                      </p:tavLst>
                                    </p:anim>
                                  </p:childTnLst>
                                </p:cTn>
                              </p:par>
                            </p:childTnLst>
                          </p:cTn>
                        </p:par>
                        <p:par>
                          <p:cTn id="58" fill="hold">
                            <p:stCondLst>
                              <p:cond delay="4500"/>
                            </p:stCondLst>
                            <p:childTnLst>
                              <p:par>
                                <p:cTn id="59" presetID="53" presetClass="entr" presetSubtype="16" fill="hold" nodeType="afterEffect">
                                  <p:stCondLst>
                                    <p:cond delay="0"/>
                                  </p:stCondLst>
                                  <p:childTnLst>
                                    <p:set>
                                      <p:cBhvr>
                                        <p:cTn id="60" dur="1" fill="hold">
                                          <p:stCondLst>
                                            <p:cond delay="0"/>
                                          </p:stCondLst>
                                        </p:cTn>
                                        <p:tgtEl>
                                          <p:spTgt spid="30"/>
                                        </p:tgtEl>
                                        <p:attrNameLst>
                                          <p:attrName>style.visibility</p:attrName>
                                        </p:attrNameLst>
                                      </p:cBhvr>
                                      <p:to>
                                        <p:strVal val="visible"/>
                                      </p:to>
                                    </p:set>
                                    <p:anim calcmode="lin" valueType="num">
                                      <p:cBhvr>
                                        <p:cTn id="61" dur="500" fill="hold"/>
                                        <p:tgtEl>
                                          <p:spTgt spid="30"/>
                                        </p:tgtEl>
                                        <p:attrNameLst>
                                          <p:attrName>ppt_w</p:attrName>
                                        </p:attrNameLst>
                                      </p:cBhvr>
                                      <p:tavLst>
                                        <p:tav tm="0">
                                          <p:val>
                                            <p:fltVal val="0"/>
                                          </p:val>
                                        </p:tav>
                                        <p:tav tm="100000">
                                          <p:val>
                                            <p:strVal val="#ppt_w"/>
                                          </p:val>
                                        </p:tav>
                                      </p:tavLst>
                                    </p:anim>
                                    <p:anim calcmode="lin" valueType="num">
                                      <p:cBhvr>
                                        <p:cTn id="62" dur="500" fill="hold"/>
                                        <p:tgtEl>
                                          <p:spTgt spid="30"/>
                                        </p:tgtEl>
                                        <p:attrNameLst>
                                          <p:attrName>ppt_h</p:attrName>
                                        </p:attrNameLst>
                                      </p:cBhvr>
                                      <p:tavLst>
                                        <p:tav tm="0">
                                          <p:val>
                                            <p:fltVal val="0"/>
                                          </p:val>
                                        </p:tav>
                                        <p:tav tm="100000">
                                          <p:val>
                                            <p:strVal val="#ppt_h"/>
                                          </p:val>
                                        </p:tav>
                                      </p:tavLst>
                                    </p:anim>
                                    <p:animEffect transition="in" filter="fade">
                                      <p:cBhvr>
                                        <p:cTn id="63" dur="500"/>
                                        <p:tgtEl>
                                          <p:spTgt spid="30"/>
                                        </p:tgtEl>
                                      </p:cBhvr>
                                    </p:animEffect>
                                  </p:childTnLst>
                                </p:cTn>
                              </p:par>
                            </p:childTnLst>
                          </p:cTn>
                        </p:par>
                        <p:par>
                          <p:cTn id="64" fill="hold">
                            <p:stCondLst>
                              <p:cond delay="5000"/>
                            </p:stCondLst>
                            <p:childTnLst>
                              <p:par>
                                <p:cTn id="65" presetID="53" presetClass="entr" presetSubtype="16" fill="hold" nodeType="afterEffect">
                                  <p:stCondLst>
                                    <p:cond delay="0"/>
                                  </p:stCondLst>
                                  <p:childTnLst>
                                    <p:set>
                                      <p:cBhvr>
                                        <p:cTn id="66" dur="1" fill="hold">
                                          <p:stCondLst>
                                            <p:cond delay="0"/>
                                          </p:stCondLst>
                                        </p:cTn>
                                        <p:tgtEl>
                                          <p:spTgt spid="40"/>
                                        </p:tgtEl>
                                        <p:attrNameLst>
                                          <p:attrName>style.visibility</p:attrName>
                                        </p:attrNameLst>
                                      </p:cBhvr>
                                      <p:to>
                                        <p:strVal val="visible"/>
                                      </p:to>
                                    </p:set>
                                    <p:anim calcmode="lin" valueType="num">
                                      <p:cBhvr>
                                        <p:cTn id="67" dur="500" fill="hold"/>
                                        <p:tgtEl>
                                          <p:spTgt spid="40"/>
                                        </p:tgtEl>
                                        <p:attrNameLst>
                                          <p:attrName>ppt_w</p:attrName>
                                        </p:attrNameLst>
                                      </p:cBhvr>
                                      <p:tavLst>
                                        <p:tav tm="0">
                                          <p:val>
                                            <p:fltVal val="0"/>
                                          </p:val>
                                        </p:tav>
                                        <p:tav tm="100000">
                                          <p:val>
                                            <p:strVal val="#ppt_w"/>
                                          </p:val>
                                        </p:tav>
                                      </p:tavLst>
                                    </p:anim>
                                    <p:anim calcmode="lin" valueType="num">
                                      <p:cBhvr>
                                        <p:cTn id="68" dur="500" fill="hold"/>
                                        <p:tgtEl>
                                          <p:spTgt spid="40"/>
                                        </p:tgtEl>
                                        <p:attrNameLst>
                                          <p:attrName>ppt_h</p:attrName>
                                        </p:attrNameLst>
                                      </p:cBhvr>
                                      <p:tavLst>
                                        <p:tav tm="0">
                                          <p:val>
                                            <p:fltVal val="0"/>
                                          </p:val>
                                        </p:tav>
                                        <p:tav tm="100000">
                                          <p:val>
                                            <p:strVal val="#ppt_h"/>
                                          </p:val>
                                        </p:tav>
                                      </p:tavLst>
                                    </p:anim>
                                    <p:animEffect transition="in" filter="fade">
                                      <p:cBhvr>
                                        <p:cTn id="69" dur="500"/>
                                        <p:tgtEl>
                                          <p:spTgt spid="40"/>
                                        </p:tgtEl>
                                      </p:cBhvr>
                                    </p:animEffect>
                                  </p:childTnLst>
                                </p:cTn>
                              </p:par>
                            </p:childTnLst>
                          </p:cTn>
                        </p:par>
                        <p:par>
                          <p:cTn id="70" fill="hold">
                            <p:stCondLst>
                              <p:cond delay="5500"/>
                            </p:stCondLst>
                            <p:childTnLst>
                              <p:par>
                                <p:cTn id="71" presetID="42" presetClass="entr" presetSubtype="0" fill="hold" nodeType="afterEffect">
                                  <p:stCondLst>
                                    <p:cond delay="0"/>
                                  </p:stCondLst>
                                  <p:childTnLst>
                                    <p:set>
                                      <p:cBhvr>
                                        <p:cTn id="72" dur="1" fill="hold">
                                          <p:stCondLst>
                                            <p:cond delay="0"/>
                                          </p:stCondLst>
                                        </p:cTn>
                                        <p:tgtEl>
                                          <p:spTgt spid="58"/>
                                        </p:tgtEl>
                                        <p:attrNameLst>
                                          <p:attrName>style.visibility</p:attrName>
                                        </p:attrNameLst>
                                      </p:cBhvr>
                                      <p:to>
                                        <p:strVal val="visible"/>
                                      </p:to>
                                    </p:set>
                                    <p:animEffect transition="in" filter="fade">
                                      <p:cBhvr>
                                        <p:cTn id="73" dur="500"/>
                                        <p:tgtEl>
                                          <p:spTgt spid="58"/>
                                        </p:tgtEl>
                                      </p:cBhvr>
                                    </p:animEffect>
                                    <p:anim calcmode="lin" valueType="num">
                                      <p:cBhvr>
                                        <p:cTn id="74" dur="500" fill="hold"/>
                                        <p:tgtEl>
                                          <p:spTgt spid="58"/>
                                        </p:tgtEl>
                                        <p:attrNameLst>
                                          <p:attrName>ppt_x</p:attrName>
                                        </p:attrNameLst>
                                      </p:cBhvr>
                                      <p:tavLst>
                                        <p:tav tm="0">
                                          <p:val>
                                            <p:strVal val="#ppt_x"/>
                                          </p:val>
                                        </p:tav>
                                        <p:tav tm="100000">
                                          <p:val>
                                            <p:strVal val="#ppt_x"/>
                                          </p:val>
                                        </p:tav>
                                      </p:tavLst>
                                    </p:anim>
                                    <p:anim calcmode="lin" valueType="num">
                                      <p:cBhvr>
                                        <p:cTn id="75" dur="5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56543" y="131812"/>
            <a:ext cx="7278915" cy="707886"/>
          </a:xfrm>
          <a:prstGeom prst="rect">
            <a:avLst/>
          </a:prstGeom>
          <a:noFill/>
        </p:spPr>
        <p:txBody>
          <a:bodyPr wrap="square" rtlCol="0">
            <a:spAutoFit/>
          </a:bodyPr>
          <a:lstStyle/>
          <a:p>
            <a:pPr algn="ctr"/>
            <a:r>
              <a:rPr lang="en-US" sz="4000" dirty="0">
                <a:solidFill>
                  <a:schemeClr val="bg1">
                    <a:lumMod val="65000"/>
                  </a:schemeClr>
                </a:solidFill>
                <a:latin typeface="Tw Cen MT" panose="020B0602020104020603" pitchFamily="34" charset="0"/>
              </a:rPr>
              <a:t>O U R  C L I E N T</a:t>
            </a:r>
            <a:endParaRPr lang="en-US" sz="4000" dirty="0">
              <a:solidFill>
                <a:schemeClr val="bg1">
                  <a:lumMod val="65000"/>
                </a:schemeClr>
              </a:solidFill>
              <a:latin typeface="Tw Cen MT" panose="020B0602020104020603" pitchFamily="34" charset="0"/>
            </a:endParaRPr>
          </a:p>
        </p:txBody>
      </p:sp>
      <p:grpSp>
        <p:nvGrpSpPr>
          <p:cNvPr id="5" name="Group 4"/>
          <p:cNvGrpSpPr/>
          <p:nvPr/>
        </p:nvGrpSpPr>
        <p:grpSpPr>
          <a:xfrm>
            <a:off x="5378756" y="878988"/>
            <a:ext cx="1434489" cy="190500"/>
            <a:chOff x="4679586" y="878988"/>
            <a:chExt cx="1434489" cy="190500"/>
          </a:xfrm>
        </p:grpSpPr>
        <p:sp>
          <p:nvSpPr>
            <p:cNvPr id="6" name="Oval 5"/>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p:cNvGrpSpPr/>
          <p:nvPr/>
        </p:nvGrpSpPr>
        <p:grpSpPr>
          <a:xfrm>
            <a:off x="9551694" y="2338532"/>
            <a:ext cx="1484244" cy="1484244"/>
            <a:chOff x="9551694" y="2338532"/>
            <a:chExt cx="1484244" cy="1484244"/>
          </a:xfrm>
        </p:grpSpPr>
        <p:sp>
          <p:nvSpPr>
            <p:cNvPr id="20" name="Rectangle: Rounded Corners 19"/>
            <p:cNvSpPr/>
            <p:nvPr/>
          </p:nvSpPr>
          <p:spPr>
            <a:xfrm rot="2700000">
              <a:off x="9551694" y="2338532"/>
              <a:ext cx="1484244" cy="1484244"/>
            </a:xfrm>
            <a:prstGeom prst="roundRect">
              <a:avLst>
                <a:gd name="adj" fmla="val 13096"/>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877094" y="2658878"/>
              <a:ext cx="843552" cy="843552"/>
            </a:xfrm>
            <a:prstGeom prst="rect">
              <a:avLst/>
            </a:prstGeom>
          </p:spPr>
        </p:pic>
      </p:grpSp>
      <p:grpSp>
        <p:nvGrpSpPr>
          <p:cNvPr id="54" name="Group 53"/>
          <p:cNvGrpSpPr/>
          <p:nvPr/>
        </p:nvGrpSpPr>
        <p:grpSpPr>
          <a:xfrm>
            <a:off x="7452656" y="2338532"/>
            <a:ext cx="1484244" cy="1484244"/>
            <a:chOff x="7452656" y="2338532"/>
            <a:chExt cx="1484244" cy="1484244"/>
          </a:xfrm>
        </p:grpSpPr>
        <p:sp>
          <p:nvSpPr>
            <p:cNvPr id="19" name="Rectangle: Rounded Corners 18"/>
            <p:cNvSpPr/>
            <p:nvPr/>
          </p:nvSpPr>
          <p:spPr>
            <a:xfrm rot="2700000">
              <a:off x="7452656" y="2338532"/>
              <a:ext cx="1484244" cy="1484244"/>
            </a:xfrm>
            <a:prstGeom prst="roundRect">
              <a:avLst>
                <a:gd name="adj" fmla="val 13096"/>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3420" y="2621560"/>
              <a:ext cx="918188" cy="918188"/>
            </a:xfrm>
            <a:prstGeom prst="rect">
              <a:avLst/>
            </a:prstGeom>
          </p:spPr>
        </p:pic>
      </p:grpSp>
      <p:grpSp>
        <p:nvGrpSpPr>
          <p:cNvPr id="53" name="Group 52"/>
          <p:cNvGrpSpPr/>
          <p:nvPr/>
        </p:nvGrpSpPr>
        <p:grpSpPr>
          <a:xfrm>
            <a:off x="5385493" y="2338532"/>
            <a:ext cx="1484244" cy="1484244"/>
            <a:chOff x="5385493" y="2338532"/>
            <a:chExt cx="1484244" cy="1484244"/>
          </a:xfrm>
        </p:grpSpPr>
        <p:sp>
          <p:nvSpPr>
            <p:cNvPr id="18" name="Rectangle: Rounded Corners 17"/>
            <p:cNvSpPr/>
            <p:nvPr/>
          </p:nvSpPr>
          <p:spPr>
            <a:xfrm rot="2700000">
              <a:off x="5385493" y="2338532"/>
              <a:ext cx="1484244" cy="1484244"/>
            </a:xfrm>
            <a:prstGeom prst="roundRect">
              <a:avLst>
                <a:gd name="adj" fmla="val 13096"/>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0448" y="2621560"/>
              <a:ext cx="918188" cy="918188"/>
            </a:xfrm>
            <a:prstGeom prst="rect">
              <a:avLst/>
            </a:prstGeom>
          </p:spPr>
        </p:pic>
      </p:grpSp>
      <p:grpSp>
        <p:nvGrpSpPr>
          <p:cNvPr id="51" name="Group 50"/>
          <p:cNvGrpSpPr/>
          <p:nvPr/>
        </p:nvGrpSpPr>
        <p:grpSpPr>
          <a:xfrm>
            <a:off x="1187416" y="2338532"/>
            <a:ext cx="1484244" cy="1484244"/>
            <a:chOff x="1187416" y="2338532"/>
            <a:chExt cx="1484244" cy="1484244"/>
          </a:xfrm>
        </p:grpSpPr>
        <p:sp>
          <p:nvSpPr>
            <p:cNvPr id="14" name="Rectangle: Rounded Corners 13"/>
            <p:cNvSpPr/>
            <p:nvPr/>
          </p:nvSpPr>
          <p:spPr>
            <a:xfrm rot="2700000">
              <a:off x="1187416" y="2338532"/>
              <a:ext cx="1484244" cy="1484244"/>
            </a:xfrm>
            <a:prstGeom prst="roundRect">
              <a:avLst>
                <a:gd name="adj" fmla="val 13096"/>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7453" y="2693518"/>
              <a:ext cx="774274" cy="774272"/>
            </a:xfrm>
            <a:prstGeom prst="rect">
              <a:avLst/>
            </a:prstGeom>
          </p:spPr>
        </p:pic>
      </p:grpSp>
      <p:grpSp>
        <p:nvGrpSpPr>
          <p:cNvPr id="52" name="Group 51"/>
          <p:cNvGrpSpPr/>
          <p:nvPr/>
        </p:nvGrpSpPr>
        <p:grpSpPr>
          <a:xfrm>
            <a:off x="3286454" y="2338532"/>
            <a:ext cx="1484244" cy="1484244"/>
            <a:chOff x="3286454" y="2338532"/>
            <a:chExt cx="1484244" cy="1484244"/>
          </a:xfrm>
        </p:grpSpPr>
        <p:sp>
          <p:nvSpPr>
            <p:cNvPr id="17" name="Rectangle: Rounded Corners 16"/>
            <p:cNvSpPr/>
            <p:nvPr/>
          </p:nvSpPr>
          <p:spPr>
            <a:xfrm rot="2700000">
              <a:off x="3286454" y="2338532"/>
              <a:ext cx="1484244" cy="1484244"/>
            </a:xfrm>
            <a:prstGeom prst="roundRect">
              <a:avLst>
                <a:gd name="adj" fmla="val 13096"/>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6493" y="2693518"/>
              <a:ext cx="774272" cy="774272"/>
            </a:xfrm>
            <a:prstGeom prst="rect">
              <a:avLst/>
            </a:prstGeom>
          </p:spPr>
        </p:pic>
      </p:grpSp>
      <p:grpSp>
        <p:nvGrpSpPr>
          <p:cNvPr id="56" name="Group 55"/>
          <p:cNvGrpSpPr/>
          <p:nvPr/>
        </p:nvGrpSpPr>
        <p:grpSpPr>
          <a:xfrm>
            <a:off x="2026295" y="3657473"/>
            <a:ext cx="1915627" cy="1484244"/>
            <a:chOff x="2026295" y="3657473"/>
            <a:chExt cx="1915627" cy="1484244"/>
          </a:xfrm>
        </p:grpSpPr>
        <p:sp>
          <p:nvSpPr>
            <p:cNvPr id="21" name="Rectangle: Rounded Corners 20"/>
            <p:cNvSpPr/>
            <p:nvPr/>
          </p:nvSpPr>
          <p:spPr>
            <a:xfrm rot="2700000">
              <a:off x="2241988" y="3657473"/>
              <a:ext cx="1484244" cy="1484244"/>
            </a:xfrm>
            <a:prstGeom prst="roundRect">
              <a:avLst>
                <a:gd name="adj" fmla="val 13096"/>
              </a:avLst>
            </a:prstGeom>
            <a:solidFill>
              <a:srgbClr val="EF3078"/>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2026295" y="3862738"/>
              <a:ext cx="1915627"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CLIENT</a:t>
              </a:r>
              <a:endParaRPr lang="en-US" sz="2400" b="1" dirty="0">
                <a:solidFill>
                  <a:srgbClr val="E6E7E9"/>
                </a:solidFill>
                <a:latin typeface="Tw Cen MT" panose="020B0602020104020603" pitchFamily="34" charset="0"/>
              </a:endParaRPr>
            </a:p>
          </p:txBody>
        </p:sp>
        <p:sp>
          <p:nvSpPr>
            <p:cNvPr id="44" name="TextBox 43"/>
            <p:cNvSpPr txBox="1"/>
            <p:nvPr/>
          </p:nvSpPr>
          <p:spPr>
            <a:xfrm>
              <a:off x="2174011" y="4291152"/>
              <a:ext cx="1615145" cy="738664"/>
            </a:xfrm>
            <a:prstGeom prst="rect">
              <a:avLst/>
            </a:prstGeom>
            <a:noFill/>
          </p:spPr>
          <p:txBody>
            <a:bodyPr wrap="square" rtlCol="0">
              <a:spAutoFit/>
            </a:bodyPr>
            <a:lstStyle/>
            <a:p>
              <a:pPr algn="ctr"/>
              <a:r>
                <a:rPr lang="en-US" sz="1400" b="1" dirty="0">
                  <a:solidFill>
                    <a:srgbClr val="E6E7E9"/>
                  </a:solidFill>
                  <a:latin typeface="Tw Cen MT" panose="020B0602020104020603" pitchFamily="34" charset="0"/>
                </a:rPr>
                <a:t>Add Some Brief  About Your Customers</a:t>
              </a:r>
              <a:endParaRPr lang="en-US" sz="1400" b="1" dirty="0">
                <a:solidFill>
                  <a:srgbClr val="E6E7E9"/>
                </a:solidFill>
                <a:latin typeface="Tw Cen MT" panose="020B0602020104020603" pitchFamily="34" charset="0"/>
              </a:endParaRPr>
            </a:p>
          </p:txBody>
        </p:sp>
      </p:grpSp>
      <p:grpSp>
        <p:nvGrpSpPr>
          <p:cNvPr id="57" name="Group 56"/>
          <p:cNvGrpSpPr/>
          <p:nvPr/>
        </p:nvGrpSpPr>
        <p:grpSpPr>
          <a:xfrm>
            <a:off x="4096084" y="3657473"/>
            <a:ext cx="1915627" cy="1484244"/>
            <a:chOff x="4096084" y="3657473"/>
            <a:chExt cx="1915627" cy="1484244"/>
          </a:xfrm>
        </p:grpSpPr>
        <p:sp>
          <p:nvSpPr>
            <p:cNvPr id="22" name="Rectangle: Rounded Corners 21"/>
            <p:cNvSpPr/>
            <p:nvPr/>
          </p:nvSpPr>
          <p:spPr>
            <a:xfrm rot="2700000">
              <a:off x="4335973" y="3657473"/>
              <a:ext cx="1484244" cy="1484244"/>
            </a:xfrm>
            <a:prstGeom prst="roundRect">
              <a:avLst>
                <a:gd name="adj" fmla="val 13096"/>
              </a:avLst>
            </a:prstGeom>
            <a:solidFill>
              <a:srgbClr val="03A1A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4096084" y="3820540"/>
              <a:ext cx="1915627"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CLIENT</a:t>
              </a:r>
              <a:endParaRPr lang="en-US" sz="2400" b="1" dirty="0">
                <a:solidFill>
                  <a:srgbClr val="E6E7E9"/>
                </a:solidFill>
                <a:latin typeface="Tw Cen MT" panose="020B0602020104020603" pitchFamily="34" charset="0"/>
              </a:endParaRPr>
            </a:p>
          </p:txBody>
        </p:sp>
        <p:sp>
          <p:nvSpPr>
            <p:cNvPr id="46" name="TextBox 45"/>
            <p:cNvSpPr txBox="1"/>
            <p:nvPr/>
          </p:nvSpPr>
          <p:spPr>
            <a:xfrm>
              <a:off x="4243800" y="4248954"/>
              <a:ext cx="1615145" cy="738664"/>
            </a:xfrm>
            <a:prstGeom prst="rect">
              <a:avLst/>
            </a:prstGeom>
            <a:noFill/>
          </p:spPr>
          <p:txBody>
            <a:bodyPr wrap="square" rtlCol="0">
              <a:spAutoFit/>
            </a:bodyPr>
            <a:lstStyle/>
            <a:p>
              <a:pPr algn="ctr"/>
              <a:r>
                <a:rPr lang="en-US" sz="1400" b="1" dirty="0">
                  <a:solidFill>
                    <a:srgbClr val="E6E7E9"/>
                  </a:solidFill>
                  <a:latin typeface="Tw Cen MT" panose="020B0602020104020603" pitchFamily="34" charset="0"/>
                </a:rPr>
                <a:t>Add Some Brief  About Your Customers</a:t>
              </a:r>
              <a:endParaRPr lang="en-US" sz="1400" b="1" dirty="0">
                <a:solidFill>
                  <a:srgbClr val="E6E7E9"/>
                </a:solidFill>
                <a:latin typeface="Tw Cen MT" panose="020B0602020104020603" pitchFamily="34" charset="0"/>
              </a:endParaRPr>
            </a:p>
          </p:txBody>
        </p:sp>
      </p:grpSp>
      <p:grpSp>
        <p:nvGrpSpPr>
          <p:cNvPr id="58" name="Group 57"/>
          <p:cNvGrpSpPr/>
          <p:nvPr/>
        </p:nvGrpSpPr>
        <p:grpSpPr>
          <a:xfrm>
            <a:off x="6179862" y="3657473"/>
            <a:ext cx="1915627" cy="1484244"/>
            <a:chOff x="6179862" y="3657473"/>
            <a:chExt cx="1915627" cy="1484244"/>
          </a:xfrm>
        </p:grpSpPr>
        <p:sp>
          <p:nvSpPr>
            <p:cNvPr id="23" name="Rectangle: Rounded Corners 22"/>
            <p:cNvSpPr/>
            <p:nvPr/>
          </p:nvSpPr>
          <p:spPr>
            <a:xfrm rot="2700000">
              <a:off x="6403136" y="3657473"/>
              <a:ext cx="1484244" cy="1484244"/>
            </a:xfrm>
            <a:prstGeom prst="roundRect">
              <a:avLst>
                <a:gd name="adj" fmla="val 13096"/>
              </a:avLst>
            </a:prstGeom>
            <a:solidFill>
              <a:srgbClr val="EE952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6179862" y="3789588"/>
              <a:ext cx="1915627"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CLIENT</a:t>
              </a:r>
              <a:endParaRPr lang="en-US" sz="2400" b="1" dirty="0">
                <a:solidFill>
                  <a:srgbClr val="E6E7E9"/>
                </a:solidFill>
                <a:latin typeface="Tw Cen MT" panose="020B0602020104020603" pitchFamily="34" charset="0"/>
              </a:endParaRPr>
            </a:p>
          </p:txBody>
        </p:sp>
        <p:sp>
          <p:nvSpPr>
            <p:cNvPr id="48" name="TextBox 47"/>
            <p:cNvSpPr txBox="1"/>
            <p:nvPr/>
          </p:nvSpPr>
          <p:spPr>
            <a:xfrm>
              <a:off x="6327578" y="4218002"/>
              <a:ext cx="1615145" cy="738664"/>
            </a:xfrm>
            <a:prstGeom prst="rect">
              <a:avLst/>
            </a:prstGeom>
            <a:noFill/>
          </p:spPr>
          <p:txBody>
            <a:bodyPr wrap="square" rtlCol="0">
              <a:spAutoFit/>
            </a:bodyPr>
            <a:lstStyle/>
            <a:p>
              <a:pPr algn="ctr"/>
              <a:r>
                <a:rPr lang="en-US" sz="1400" b="1" dirty="0">
                  <a:solidFill>
                    <a:srgbClr val="E6E7E9"/>
                  </a:solidFill>
                  <a:latin typeface="Tw Cen MT" panose="020B0602020104020603" pitchFamily="34" charset="0"/>
                </a:rPr>
                <a:t>Add Some Brief  About Your Customers</a:t>
              </a:r>
              <a:endParaRPr lang="en-US" sz="1400" b="1" dirty="0">
                <a:solidFill>
                  <a:srgbClr val="E6E7E9"/>
                </a:solidFill>
                <a:latin typeface="Tw Cen MT" panose="020B0602020104020603" pitchFamily="34" charset="0"/>
              </a:endParaRPr>
            </a:p>
          </p:txBody>
        </p:sp>
      </p:grpSp>
      <p:grpSp>
        <p:nvGrpSpPr>
          <p:cNvPr id="59" name="Group 58"/>
          <p:cNvGrpSpPr/>
          <p:nvPr/>
        </p:nvGrpSpPr>
        <p:grpSpPr>
          <a:xfrm>
            <a:off x="8275764" y="3657473"/>
            <a:ext cx="1915627" cy="1484244"/>
            <a:chOff x="8275764" y="3657473"/>
            <a:chExt cx="1915627" cy="1484244"/>
          </a:xfrm>
        </p:grpSpPr>
        <p:sp>
          <p:nvSpPr>
            <p:cNvPr id="24" name="Rectangle: Rounded Corners 23"/>
            <p:cNvSpPr/>
            <p:nvPr/>
          </p:nvSpPr>
          <p:spPr>
            <a:xfrm rot="2700000">
              <a:off x="8497121" y="3657473"/>
              <a:ext cx="1484244" cy="1484244"/>
            </a:xfrm>
            <a:prstGeom prst="roundRect">
              <a:avLst>
                <a:gd name="adj" fmla="val 13096"/>
              </a:avLst>
            </a:prstGeom>
            <a:solidFill>
              <a:srgbClr val="00B0F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8275764" y="3778342"/>
              <a:ext cx="1915627"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CLIENT</a:t>
              </a:r>
              <a:endParaRPr lang="en-US" sz="2400" b="1" dirty="0">
                <a:solidFill>
                  <a:srgbClr val="E6E7E9"/>
                </a:solidFill>
                <a:latin typeface="Tw Cen MT" panose="020B0602020104020603" pitchFamily="34" charset="0"/>
              </a:endParaRPr>
            </a:p>
          </p:txBody>
        </p:sp>
        <p:sp>
          <p:nvSpPr>
            <p:cNvPr id="50" name="TextBox 49"/>
            <p:cNvSpPr txBox="1"/>
            <p:nvPr/>
          </p:nvSpPr>
          <p:spPr>
            <a:xfrm>
              <a:off x="8423480" y="4206756"/>
              <a:ext cx="1615145" cy="738664"/>
            </a:xfrm>
            <a:prstGeom prst="rect">
              <a:avLst/>
            </a:prstGeom>
            <a:noFill/>
          </p:spPr>
          <p:txBody>
            <a:bodyPr wrap="square" rtlCol="0">
              <a:spAutoFit/>
            </a:bodyPr>
            <a:lstStyle/>
            <a:p>
              <a:pPr algn="ctr"/>
              <a:r>
                <a:rPr lang="en-US" sz="1400" b="1" dirty="0">
                  <a:solidFill>
                    <a:srgbClr val="E6E7E9"/>
                  </a:solidFill>
                  <a:latin typeface="Tw Cen MT" panose="020B0602020104020603" pitchFamily="34" charset="0"/>
                </a:rPr>
                <a:t>Add Some Brief  About Your Customers</a:t>
              </a:r>
              <a:endParaRPr lang="en-US" sz="1400" b="1" dirty="0">
                <a:solidFill>
                  <a:srgbClr val="E6E7E9"/>
                </a:solidFill>
                <a:latin typeface="Tw Cen MT" panose="020B0602020104020603" pitchFamily="34" charset="0"/>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anim calcmode="lin" valueType="num">
                                      <p:cBhvr>
                                        <p:cTn id="8" dur="500" fill="hold"/>
                                        <p:tgtEl>
                                          <p:spTgt spid="51"/>
                                        </p:tgtEl>
                                        <p:attrNameLst>
                                          <p:attrName>ppt_x</p:attrName>
                                        </p:attrNameLst>
                                      </p:cBhvr>
                                      <p:tavLst>
                                        <p:tav tm="0">
                                          <p:val>
                                            <p:strVal val="#ppt_x"/>
                                          </p:val>
                                        </p:tav>
                                        <p:tav tm="100000">
                                          <p:val>
                                            <p:strVal val="#ppt_x"/>
                                          </p:val>
                                        </p:tav>
                                      </p:tavLst>
                                    </p:anim>
                                    <p:anim calcmode="lin" valueType="num">
                                      <p:cBhvr>
                                        <p:cTn id="9" dur="500" fill="hold"/>
                                        <p:tgtEl>
                                          <p:spTgt spid="5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anim calcmode="lin" valueType="num">
                                      <p:cBhvr>
                                        <p:cTn id="14" dur="500" fill="hold"/>
                                        <p:tgtEl>
                                          <p:spTgt spid="52"/>
                                        </p:tgtEl>
                                        <p:attrNameLst>
                                          <p:attrName>ppt_x</p:attrName>
                                        </p:attrNameLst>
                                      </p:cBhvr>
                                      <p:tavLst>
                                        <p:tav tm="0">
                                          <p:val>
                                            <p:strVal val="#ppt_x"/>
                                          </p:val>
                                        </p:tav>
                                        <p:tav tm="100000">
                                          <p:val>
                                            <p:strVal val="#ppt_x"/>
                                          </p:val>
                                        </p:tav>
                                      </p:tavLst>
                                    </p:anim>
                                    <p:anim calcmode="lin" valueType="num">
                                      <p:cBhvr>
                                        <p:cTn id="15" dur="500" fill="hold"/>
                                        <p:tgtEl>
                                          <p:spTgt spid="5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anim calcmode="lin" valueType="num">
                                      <p:cBhvr>
                                        <p:cTn id="20" dur="500" fill="hold"/>
                                        <p:tgtEl>
                                          <p:spTgt spid="56"/>
                                        </p:tgtEl>
                                        <p:attrNameLst>
                                          <p:attrName>ppt_x</p:attrName>
                                        </p:attrNameLst>
                                      </p:cBhvr>
                                      <p:tavLst>
                                        <p:tav tm="0">
                                          <p:val>
                                            <p:strVal val="#ppt_x"/>
                                          </p:val>
                                        </p:tav>
                                        <p:tav tm="100000">
                                          <p:val>
                                            <p:strVal val="#ppt_x"/>
                                          </p:val>
                                        </p:tav>
                                      </p:tavLst>
                                    </p:anim>
                                    <p:anim calcmode="lin" valueType="num">
                                      <p:cBhvr>
                                        <p:cTn id="21" dur="500" fill="hold"/>
                                        <p:tgtEl>
                                          <p:spTgt spid="56"/>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7" presetClass="entr" presetSubtype="0" fill="hold" nodeType="after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500"/>
                                        <p:tgtEl>
                                          <p:spTgt spid="53"/>
                                        </p:tgtEl>
                                      </p:cBhvr>
                                    </p:animEffect>
                                    <p:anim calcmode="lin" valueType="num">
                                      <p:cBhvr>
                                        <p:cTn id="26" dur="500" fill="hold"/>
                                        <p:tgtEl>
                                          <p:spTgt spid="53"/>
                                        </p:tgtEl>
                                        <p:attrNameLst>
                                          <p:attrName>ppt_x</p:attrName>
                                        </p:attrNameLst>
                                      </p:cBhvr>
                                      <p:tavLst>
                                        <p:tav tm="0">
                                          <p:val>
                                            <p:strVal val="#ppt_x"/>
                                          </p:val>
                                        </p:tav>
                                        <p:tav tm="100000">
                                          <p:val>
                                            <p:strVal val="#ppt_x"/>
                                          </p:val>
                                        </p:tav>
                                      </p:tavLst>
                                    </p:anim>
                                    <p:anim calcmode="lin" valueType="num">
                                      <p:cBhvr>
                                        <p:cTn id="27" dur="500" fill="hold"/>
                                        <p:tgtEl>
                                          <p:spTgt spid="53"/>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nodeType="after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500"/>
                                        <p:tgtEl>
                                          <p:spTgt spid="57"/>
                                        </p:tgtEl>
                                      </p:cBhvr>
                                    </p:animEffect>
                                    <p:anim calcmode="lin" valueType="num">
                                      <p:cBhvr>
                                        <p:cTn id="32" dur="500" fill="hold"/>
                                        <p:tgtEl>
                                          <p:spTgt spid="57"/>
                                        </p:tgtEl>
                                        <p:attrNameLst>
                                          <p:attrName>ppt_x</p:attrName>
                                        </p:attrNameLst>
                                      </p:cBhvr>
                                      <p:tavLst>
                                        <p:tav tm="0">
                                          <p:val>
                                            <p:strVal val="#ppt_x"/>
                                          </p:val>
                                        </p:tav>
                                        <p:tav tm="100000">
                                          <p:val>
                                            <p:strVal val="#ppt_x"/>
                                          </p:val>
                                        </p:tav>
                                      </p:tavLst>
                                    </p:anim>
                                    <p:anim calcmode="lin" valueType="num">
                                      <p:cBhvr>
                                        <p:cTn id="33" dur="500" fill="hold"/>
                                        <p:tgtEl>
                                          <p:spTgt spid="57"/>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7" presetClass="entr" presetSubtype="0" fill="hold" nodeType="after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500"/>
                                        <p:tgtEl>
                                          <p:spTgt spid="54"/>
                                        </p:tgtEl>
                                      </p:cBhvr>
                                    </p:animEffect>
                                    <p:anim calcmode="lin" valueType="num">
                                      <p:cBhvr>
                                        <p:cTn id="38" dur="500" fill="hold"/>
                                        <p:tgtEl>
                                          <p:spTgt spid="54"/>
                                        </p:tgtEl>
                                        <p:attrNameLst>
                                          <p:attrName>ppt_x</p:attrName>
                                        </p:attrNameLst>
                                      </p:cBhvr>
                                      <p:tavLst>
                                        <p:tav tm="0">
                                          <p:val>
                                            <p:strVal val="#ppt_x"/>
                                          </p:val>
                                        </p:tav>
                                        <p:tav tm="100000">
                                          <p:val>
                                            <p:strVal val="#ppt_x"/>
                                          </p:val>
                                        </p:tav>
                                      </p:tavLst>
                                    </p:anim>
                                    <p:anim calcmode="lin" valueType="num">
                                      <p:cBhvr>
                                        <p:cTn id="39" dur="500" fill="hold"/>
                                        <p:tgtEl>
                                          <p:spTgt spid="54"/>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2" presetClass="entr" presetSubtype="0" fill="hold" nodeType="afterEffect">
                                  <p:stCondLst>
                                    <p:cond delay="0"/>
                                  </p:stCondLst>
                                  <p:childTnLst>
                                    <p:set>
                                      <p:cBhvr>
                                        <p:cTn id="42" dur="1" fill="hold">
                                          <p:stCondLst>
                                            <p:cond delay="0"/>
                                          </p:stCondLst>
                                        </p:cTn>
                                        <p:tgtEl>
                                          <p:spTgt spid="58"/>
                                        </p:tgtEl>
                                        <p:attrNameLst>
                                          <p:attrName>style.visibility</p:attrName>
                                        </p:attrNameLst>
                                      </p:cBhvr>
                                      <p:to>
                                        <p:strVal val="visible"/>
                                      </p:to>
                                    </p:set>
                                    <p:animEffect transition="in" filter="fade">
                                      <p:cBhvr>
                                        <p:cTn id="43" dur="500"/>
                                        <p:tgtEl>
                                          <p:spTgt spid="58"/>
                                        </p:tgtEl>
                                      </p:cBhvr>
                                    </p:animEffect>
                                    <p:anim calcmode="lin" valueType="num">
                                      <p:cBhvr>
                                        <p:cTn id="44" dur="500" fill="hold"/>
                                        <p:tgtEl>
                                          <p:spTgt spid="58"/>
                                        </p:tgtEl>
                                        <p:attrNameLst>
                                          <p:attrName>ppt_x</p:attrName>
                                        </p:attrNameLst>
                                      </p:cBhvr>
                                      <p:tavLst>
                                        <p:tav tm="0">
                                          <p:val>
                                            <p:strVal val="#ppt_x"/>
                                          </p:val>
                                        </p:tav>
                                        <p:tav tm="100000">
                                          <p:val>
                                            <p:strVal val="#ppt_x"/>
                                          </p:val>
                                        </p:tav>
                                      </p:tavLst>
                                    </p:anim>
                                    <p:anim calcmode="lin" valueType="num">
                                      <p:cBhvr>
                                        <p:cTn id="45" dur="500" fill="hold"/>
                                        <p:tgtEl>
                                          <p:spTgt spid="58"/>
                                        </p:tgtEl>
                                        <p:attrNameLst>
                                          <p:attrName>ppt_y</p:attrName>
                                        </p:attrNameLst>
                                      </p:cBhvr>
                                      <p:tavLst>
                                        <p:tav tm="0">
                                          <p:val>
                                            <p:strVal val="#ppt_y+.1"/>
                                          </p:val>
                                        </p:tav>
                                        <p:tav tm="100000">
                                          <p:val>
                                            <p:strVal val="#ppt_y"/>
                                          </p:val>
                                        </p:tav>
                                      </p:tavLst>
                                    </p:anim>
                                  </p:childTnLst>
                                </p:cTn>
                              </p:par>
                            </p:childTnLst>
                          </p:cTn>
                        </p:par>
                        <p:par>
                          <p:cTn id="46" fill="hold">
                            <p:stCondLst>
                              <p:cond delay="3500"/>
                            </p:stCondLst>
                            <p:childTnLst>
                              <p:par>
                                <p:cTn id="47" presetID="47" presetClass="entr" presetSubtype="0" fill="hold" nodeType="after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fade">
                                      <p:cBhvr>
                                        <p:cTn id="49" dur="500"/>
                                        <p:tgtEl>
                                          <p:spTgt spid="55"/>
                                        </p:tgtEl>
                                      </p:cBhvr>
                                    </p:animEffect>
                                    <p:anim calcmode="lin" valueType="num">
                                      <p:cBhvr>
                                        <p:cTn id="50" dur="500" fill="hold"/>
                                        <p:tgtEl>
                                          <p:spTgt spid="55"/>
                                        </p:tgtEl>
                                        <p:attrNameLst>
                                          <p:attrName>ppt_x</p:attrName>
                                        </p:attrNameLst>
                                      </p:cBhvr>
                                      <p:tavLst>
                                        <p:tav tm="0">
                                          <p:val>
                                            <p:strVal val="#ppt_x"/>
                                          </p:val>
                                        </p:tav>
                                        <p:tav tm="100000">
                                          <p:val>
                                            <p:strVal val="#ppt_x"/>
                                          </p:val>
                                        </p:tav>
                                      </p:tavLst>
                                    </p:anim>
                                    <p:anim calcmode="lin" valueType="num">
                                      <p:cBhvr>
                                        <p:cTn id="51" dur="500" fill="hold"/>
                                        <p:tgtEl>
                                          <p:spTgt spid="55"/>
                                        </p:tgtEl>
                                        <p:attrNameLst>
                                          <p:attrName>ppt_y</p:attrName>
                                        </p:attrNameLst>
                                      </p:cBhvr>
                                      <p:tavLst>
                                        <p:tav tm="0">
                                          <p:val>
                                            <p:strVal val="#ppt_y-.1"/>
                                          </p:val>
                                        </p:tav>
                                        <p:tav tm="100000">
                                          <p:val>
                                            <p:strVal val="#ppt_y"/>
                                          </p:val>
                                        </p:tav>
                                      </p:tavLst>
                                    </p:anim>
                                  </p:childTnLst>
                                </p:cTn>
                              </p:par>
                            </p:childTnLst>
                          </p:cTn>
                        </p:par>
                        <p:par>
                          <p:cTn id="52" fill="hold">
                            <p:stCondLst>
                              <p:cond delay="4000"/>
                            </p:stCondLst>
                            <p:childTnLst>
                              <p:par>
                                <p:cTn id="53" presetID="42" presetClass="entr" presetSubtype="0" fill="hold" nodeType="after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fade">
                                      <p:cBhvr>
                                        <p:cTn id="55" dur="500"/>
                                        <p:tgtEl>
                                          <p:spTgt spid="59"/>
                                        </p:tgtEl>
                                      </p:cBhvr>
                                    </p:animEffect>
                                    <p:anim calcmode="lin" valueType="num">
                                      <p:cBhvr>
                                        <p:cTn id="56" dur="500" fill="hold"/>
                                        <p:tgtEl>
                                          <p:spTgt spid="59"/>
                                        </p:tgtEl>
                                        <p:attrNameLst>
                                          <p:attrName>ppt_x</p:attrName>
                                        </p:attrNameLst>
                                      </p:cBhvr>
                                      <p:tavLst>
                                        <p:tav tm="0">
                                          <p:val>
                                            <p:strVal val="#ppt_x"/>
                                          </p:val>
                                        </p:tav>
                                        <p:tav tm="100000">
                                          <p:val>
                                            <p:strVal val="#ppt_x"/>
                                          </p:val>
                                        </p:tav>
                                      </p:tavLst>
                                    </p:anim>
                                    <p:anim calcmode="lin" valueType="num">
                                      <p:cBhvr>
                                        <p:cTn id="57" dur="5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56543" y="131812"/>
            <a:ext cx="7278915" cy="707886"/>
          </a:xfrm>
          <a:prstGeom prst="rect">
            <a:avLst/>
          </a:prstGeom>
          <a:noFill/>
        </p:spPr>
        <p:txBody>
          <a:bodyPr wrap="square" rtlCol="0">
            <a:spAutoFit/>
          </a:bodyPr>
          <a:lstStyle/>
          <a:p>
            <a:pPr algn="ctr"/>
            <a:r>
              <a:rPr lang="en-US" sz="4000" dirty="0">
                <a:solidFill>
                  <a:schemeClr val="bg1">
                    <a:lumMod val="65000"/>
                  </a:schemeClr>
                </a:solidFill>
                <a:latin typeface="Tw Cen MT" panose="020B0602020104020603" pitchFamily="34" charset="0"/>
              </a:rPr>
              <a:t>P O R T F O L I O</a:t>
            </a:r>
            <a:endParaRPr lang="en-US" sz="4000" dirty="0">
              <a:solidFill>
                <a:schemeClr val="bg1">
                  <a:lumMod val="65000"/>
                </a:schemeClr>
              </a:solidFill>
              <a:latin typeface="Tw Cen MT" panose="020B0602020104020603" pitchFamily="34" charset="0"/>
            </a:endParaRPr>
          </a:p>
        </p:txBody>
      </p:sp>
      <p:grpSp>
        <p:nvGrpSpPr>
          <p:cNvPr id="5" name="Group 4"/>
          <p:cNvGrpSpPr/>
          <p:nvPr/>
        </p:nvGrpSpPr>
        <p:grpSpPr>
          <a:xfrm>
            <a:off x="5378756" y="878988"/>
            <a:ext cx="1434489" cy="190500"/>
            <a:chOff x="4679586" y="878988"/>
            <a:chExt cx="1434489" cy="190500"/>
          </a:xfrm>
        </p:grpSpPr>
        <p:sp>
          <p:nvSpPr>
            <p:cNvPr id="6" name="Oval 5"/>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8" name="Picture 27"/>
          <p:cNvPicPr>
            <a:picLocks noChangeAspect="1"/>
          </p:cNvPicPr>
          <p:nvPr/>
        </p:nvPicPr>
        <p:blipFill rotWithShape="1">
          <a:blip r:embed="rId1">
            <a:extLst>
              <a:ext uri="{28A0092B-C50C-407E-A947-70E740481C1C}">
                <a14:useLocalDpi xmlns:a14="http://schemas.microsoft.com/office/drawing/2010/main" val="0"/>
              </a:ext>
            </a:extLst>
          </a:blip>
          <a:srcRect l="565" r="43185"/>
          <a:stretch>
            <a:fillRect/>
          </a:stretch>
        </p:blipFill>
        <p:spPr>
          <a:xfrm>
            <a:off x="3464450" y="2038150"/>
            <a:ext cx="2325782" cy="2325782"/>
          </a:xfrm>
          <a:prstGeom prst="ellipse">
            <a:avLst/>
          </a:prstGeom>
        </p:spPr>
      </p:pic>
      <p:pic>
        <p:nvPicPr>
          <p:cNvPr id="30" name="Picture 29"/>
          <p:cNvPicPr>
            <a:picLocks noChangeAspect="1"/>
          </p:cNvPicPr>
          <p:nvPr/>
        </p:nvPicPr>
        <p:blipFill rotWithShape="1">
          <a:blip r:embed="rId2">
            <a:extLst>
              <a:ext uri="{28A0092B-C50C-407E-A947-70E740481C1C}">
                <a14:useLocalDpi xmlns:a14="http://schemas.microsoft.com/office/drawing/2010/main" val="0"/>
              </a:ext>
            </a:extLst>
          </a:blip>
          <a:srcRect l="25667" r="7666"/>
          <a:stretch>
            <a:fillRect/>
          </a:stretch>
        </p:blipFill>
        <p:spPr>
          <a:xfrm>
            <a:off x="6397386" y="1923382"/>
            <a:ext cx="2396502" cy="2396502"/>
          </a:xfrm>
          <a:prstGeom prst="ellipse">
            <a:avLst/>
          </a:prstGeom>
        </p:spPr>
      </p:pic>
      <p:pic>
        <p:nvPicPr>
          <p:cNvPr id="36" name="Picture 35"/>
          <p:cNvPicPr>
            <a:picLocks noChangeAspect="1"/>
          </p:cNvPicPr>
          <p:nvPr/>
        </p:nvPicPr>
        <p:blipFill rotWithShape="1">
          <a:blip r:embed="rId3">
            <a:extLst>
              <a:ext uri="{28A0092B-C50C-407E-A947-70E740481C1C}">
                <a14:useLocalDpi xmlns:a14="http://schemas.microsoft.com/office/drawing/2010/main" val="0"/>
              </a:ext>
            </a:extLst>
          </a:blip>
          <a:srcRect/>
          <a:stretch>
            <a:fillRect/>
          </a:stretch>
        </p:blipFill>
        <p:spPr>
          <a:xfrm>
            <a:off x="9260042" y="1923382"/>
            <a:ext cx="2396502" cy="2396502"/>
          </a:xfrm>
          <a:prstGeom prst="ellipse">
            <a:avLst/>
          </a:prstGeom>
        </p:spPr>
      </p:pic>
      <p:pic>
        <p:nvPicPr>
          <p:cNvPr id="40" name="Picture 39"/>
          <p:cNvPicPr>
            <a:picLocks noChangeAspect="1"/>
          </p:cNvPicPr>
          <p:nvPr/>
        </p:nvPicPr>
        <p:blipFill rotWithShape="1">
          <a:blip r:embed="rId4">
            <a:extLst>
              <a:ext uri="{28A0092B-C50C-407E-A947-70E740481C1C}">
                <a14:useLocalDpi xmlns:a14="http://schemas.microsoft.com/office/drawing/2010/main" val="0"/>
              </a:ext>
            </a:extLst>
          </a:blip>
          <a:srcRect l="11953" r="11953"/>
          <a:stretch>
            <a:fillRect/>
          </a:stretch>
        </p:blipFill>
        <p:spPr>
          <a:xfrm>
            <a:off x="531514" y="2038150"/>
            <a:ext cx="2325782" cy="2325782"/>
          </a:xfrm>
          <a:prstGeom prst="ellipse">
            <a:avLst/>
          </a:prstGeom>
        </p:spPr>
      </p:pic>
      <p:grpSp>
        <p:nvGrpSpPr>
          <p:cNvPr id="45" name="Group 44"/>
          <p:cNvGrpSpPr/>
          <p:nvPr/>
        </p:nvGrpSpPr>
        <p:grpSpPr>
          <a:xfrm>
            <a:off x="479275" y="2038150"/>
            <a:ext cx="662608" cy="662608"/>
            <a:chOff x="662610" y="2054088"/>
            <a:chExt cx="662608" cy="662608"/>
          </a:xfrm>
        </p:grpSpPr>
        <p:sp>
          <p:nvSpPr>
            <p:cNvPr id="43" name="Oval 42"/>
            <p:cNvSpPr/>
            <p:nvPr/>
          </p:nvSpPr>
          <p:spPr>
            <a:xfrm>
              <a:off x="662610" y="2054088"/>
              <a:ext cx="662608" cy="66260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662610" y="2123782"/>
              <a:ext cx="662608" cy="523220"/>
            </a:xfrm>
            <a:prstGeom prst="rect">
              <a:avLst/>
            </a:prstGeom>
            <a:noFill/>
          </p:spPr>
          <p:txBody>
            <a:bodyPr wrap="square" rtlCol="0">
              <a:spAutoFit/>
            </a:bodyPr>
            <a:lstStyle/>
            <a:p>
              <a:pPr algn="ctr"/>
              <a:r>
                <a:rPr lang="en-US" sz="2800" b="1" dirty="0">
                  <a:solidFill>
                    <a:srgbClr val="E6E7E9"/>
                  </a:solidFill>
                  <a:latin typeface="Tw Cen MT" panose="020B0602020104020603" pitchFamily="34" charset="0"/>
                </a:rPr>
                <a:t>01</a:t>
              </a:r>
              <a:endParaRPr lang="en-US" sz="2800" b="1" dirty="0">
                <a:solidFill>
                  <a:srgbClr val="E6E7E9"/>
                </a:solidFill>
                <a:latin typeface="Tw Cen MT" panose="020B0602020104020603" pitchFamily="34" charset="0"/>
              </a:endParaRPr>
            </a:p>
          </p:txBody>
        </p:sp>
      </p:grpSp>
      <p:grpSp>
        <p:nvGrpSpPr>
          <p:cNvPr id="46" name="Group 45"/>
          <p:cNvGrpSpPr/>
          <p:nvPr/>
        </p:nvGrpSpPr>
        <p:grpSpPr>
          <a:xfrm>
            <a:off x="3396388" y="2038150"/>
            <a:ext cx="662608" cy="662608"/>
            <a:chOff x="662610" y="2054088"/>
            <a:chExt cx="662608" cy="662608"/>
          </a:xfrm>
        </p:grpSpPr>
        <p:sp>
          <p:nvSpPr>
            <p:cNvPr id="47" name="Oval 46"/>
            <p:cNvSpPr/>
            <p:nvPr/>
          </p:nvSpPr>
          <p:spPr>
            <a:xfrm>
              <a:off x="662610" y="2054088"/>
              <a:ext cx="662608" cy="662608"/>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662610" y="2123782"/>
              <a:ext cx="662608" cy="523220"/>
            </a:xfrm>
            <a:prstGeom prst="rect">
              <a:avLst/>
            </a:prstGeom>
            <a:noFill/>
          </p:spPr>
          <p:txBody>
            <a:bodyPr wrap="square" rtlCol="0">
              <a:spAutoFit/>
            </a:bodyPr>
            <a:lstStyle/>
            <a:p>
              <a:pPr algn="ctr"/>
              <a:r>
                <a:rPr lang="en-US" sz="2800" b="1" dirty="0">
                  <a:solidFill>
                    <a:srgbClr val="E6E7E9"/>
                  </a:solidFill>
                  <a:latin typeface="Tw Cen MT" panose="020B0602020104020603" pitchFamily="34" charset="0"/>
                </a:rPr>
                <a:t>02</a:t>
              </a:r>
              <a:endParaRPr lang="en-US" sz="2800" b="1" dirty="0">
                <a:solidFill>
                  <a:srgbClr val="E6E7E9"/>
                </a:solidFill>
                <a:latin typeface="Tw Cen MT" panose="020B0602020104020603" pitchFamily="34" charset="0"/>
              </a:endParaRPr>
            </a:p>
          </p:txBody>
        </p:sp>
      </p:grpSp>
      <p:grpSp>
        <p:nvGrpSpPr>
          <p:cNvPr id="49" name="Group 48"/>
          <p:cNvGrpSpPr/>
          <p:nvPr/>
        </p:nvGrpSpPr>
        <p:grpSpPr>
          <a:xfrm>
            <a:off x="6255595" y="2038150"/>
            <a:ext cx="662608" cy="662608"/>
            <a:chOff x="662610" y="2054088"/>
            <a:chExt cx="662608" cy="662608"/>
          </a:xfrm>
        </p:grpSpPr>
        <p:sp>
          <p:nvSpPr>
            <p:cNvPr id="50" name="Oval 49"/>
            <p:cNvSpPr/>
            <p:nvPr/>
          </p:nvSpPr>
          <p:spPr>
            <a:xfrm>
              <a:off x="662610" y="2054088"/>
              <a:ext cx="662608" cy="662608"/>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662610" y="2123782"/>
              <a:ext cx="662608" cy="523220"/>
            </a:xfrm>
            <a:prstGeom prst="rect">
              <a:avLst/>
            </a:prstGeom>
            <a:noFill/>
          </p:spPr>
          <p:txBody>
            <a:bodyPr wrap="square" rtlCol="0">
              <a:spAutoFit/>
            </a:bodyPr>
            <a:lstStyle/>
            <a:p>
              <a:pPr algn="ctr"/>
              <a:r>
                <a:rPr lang="en-US" sz="2800" b="1" dirty="0">
                  <a:solidFill>
                    <a:srgbClr val="E6E7E9"/>
                  </a:solidFill>
                  <a:latin typeface="Tw Cen MT" panose="020B0602020104020603" pitchFamily="34" charset="0"/>
                </a:rPr>
                <a:t>03</a:t>
              </a:r>
              <a:endParaRPr lang="en-US" sz="2800" b="1" dirty="0">
                <a:solidFill>
                  <a:srgbClr val="E6E7E9"/>
                </a:solidFill>
                <a:latin typeface="Tw Cen MT" panose="020B0602020104020603" pitchFamily="34" charset="0"/>
              </a:endParaRPr>
            </a:p>
          </p:txBody>
        </p:sp>
      </p:grpSp>
      <p:grpSp>
        <p:nvGrpSpPr>
          <p:cNvPr id="52" name="Group 51"/>
          <p:cNvGrpSpPr/>
          <p:nvPr/>
        </p:nvGrpSpPr>
        <p:grpSpPr>
          <a:xfrm>
            <a:off x="9107838" y="2038150"/>
            <a:ext cx="662608" cy="662608"/>
            <a:chOff x="662610" y="2054088"/>
            <a:chExt cx="662608" cy="662608"/>
          </a:xfrm>
        </p:grpSpPr>
        <p:sp>
          <p:nvSpPr>
            <p:cNvPr id="53" name="Oval 52"/>
            <p:cNvSpPr/>
            <p:nvPr/>
          </p:nvSpPr>
          <p:spPr>
            <a:xfrm>
              <a:off x="662610" y="2054088"/>
              <a:ext cx="662608" cy="66260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662610" y="2123782"/>
              <a:ext cx="662608" cy="523220"/>
            </a:xfrm>
            <a:prstGeom prst="rect">
              <a:avLst/>
            </a:prstGeom>
            <a:noFill/>
          </p:spPr>
          <p:txBody>
            <a:bodyPr wrap="square" rtlCol="0">
              <a:spAutoFit/>
            </a:bodyPr>
            <a:lstStyle/>
            <a:p>
              <a:pPr algn="ctr"/>
              <a:r>
                <a:rPr lang="en-US" sz="2800" b="1" dirty="0">
                  <a:solidFill>
                    <a:srgbClr val="E6E7E9"/>
                  </a:solidFill>
                  <a:latin typeface="Tw Cen MT" panose="020B0602020104020603" pitchFamily="34" charset="0"/>
                </a:rPr>
                <a:t>04</a:t>
              </a:r>
              <a:endParaRPr lang="en-US" sz="2800" b="1" dirty="0">
                <a:solidFill>
                  <a:srgbClr val="E6E7E9"/>
                </a:solidFill>
                <a:latin typeface="Tw Cen MT" panose="020B0602020104020603" pitchFamily="34" charset="0"/>
              </a:endParaRPr>
            </a:p>
          </p:txBody>
        </p:sp>
      </p:grpSp>
      <p:grpSp>
        <p:nvGrpSpPr>
          <p:cNvPr id="57" name="Group 56"/>
          <p:cNvGrpSpPr/>
          <p:nvPr/>
        </p:nvGrpSpPr>
        <p:grpSpPr>
          <a:xfrm>
            <a:off x="270075" y="4715463"/>
            <a:ext cx="2848660" cy="1173956"/>
            <a:chOff x="544373" y="4115202"/>
            <a:chExt cx="2848660" cy="1173956"/>
          </a:xfrm>
        </p:grpSpPr>
        <p:sp>
          <p:nvSpPr>
            <p:cNvPr id="55" name="TextBox 54"/>
            <p:cNvSpPr txBox="1"/>
            <p:nvPr/>
          </p:nvSpPr>
          <p:spPr>
            <a:xfrm>
              <a:off x="544373" y="4115202"/>
              <a:ext cx="2848660" cy="523220"/>
            </a:xfrm>
            <a:prstGeom prst="rect">
              <a:avLst/>
            </a:prstGeom>
            <a:noFill/>
          </p:spPr>
          <p:txBody>
            <a:bodyPr wrap="square" rtlCol="0">
              <a:spAutoFit/>
            </a:bodyPr>
            <a:lstStyle/>
            <a:p>
              <a:pPr algn="ctr"/>
              <a:r>
                <a:rPr lang="en-US" sz="2800" b="1" dirty="0">
                  <a:solidFill>
                    <a:srgbClr val="26A6D1"/>
                  </a:solidFill>
                  <a:latin typeface="Tw Cen MT" panose="020B0602020104020603" pitchFamily="34" charset="0"/>
                </a:rPr>
                <a:t>PROJECT NAME</a:t>
              </a:r>
              <a:endParaRPr lang="en-US" sz="2800" b="1" dirty="0">
                <a:solidFill>
                  <a:srgbClr val="26A6D1"/>
                </a:solidFill>
                <a:latin typeface="Tw Cen MT" panose="020B0602020104020603" pitchFamily="34" charset="0"/>
              </a:endParaRPr>
            </a:p>
          </p:txBody>
        </p:sp>
        <p:sp>
          <p:nvSpPr>
            <p:cNvPr id="56" name="TextBox 55"/>
            <p:cNvSpPr txBox="1"/>
            <p:nvPr/>
          </p:nvSpPr>
          <p:spPr>
            <a:xfrm>
              <a:off x="793927" y="4581272"/>
              <a:ext cx="2349552" cy="707886"/>
            </a:xfrm>
            <a:prstGeom prst="rect">
              <a:avLst/>
            </a:prstGeom>
            <a:noFill/>
          </p:spPr>
          <p:txBody>
            <a:bodyPr wrap="square" rtlCol="0">
              <a:spAutoFit/>
            </a:bodyPr>
            <a:lstStyle/>
            <a:p>
              <a:pPr algn="ctr"/>
              <a:r>
                <a:rPr lang="en-US" sz="2000" b="1" dirty="0">
                  <a:solidFill>
                    <a:srgbClr val="A6A6A6"/>
                  </a:solidFill>
                  <a:latin typeface="Tw Cen MT" panose="020B0602020104020603" pitchFamily="34" charset="0"/>
                </a:rPr>
                <a:t>Add Some Brief Text Here to Explain</a:t>
              </a:r>
              <a:endParaRPr lang="en-US" sz="2000" b="1" dirty="0">
                <a:solidFill>
                  <a:srgbClr val="A6A6A6"/>
                </a:solidFill>
                <a:latin typeface="Tw Cen MT" panose="020B0602020104020603" pitchFamily="34" charset="0"/>
              </a:endParaRPr>
            </a:p>
          </p:txBody>
        </p:sp>
      </p:grpSp>
      <p:grpSp>
        <p:nvGrpSpPr>
          <p:cNvPr id="58" name="Group 57"/>
          <p:cNvGrpSpPr/>
          <p:nvPr/>
        </p:nvGrpSpPr>
        <p:grpSpPr>
          <a:xfrm>
            <a:off x="3203011" y="4715463"/>
            <a:ext cx="2848660" cy="1173956"/>
            <a:chOff x="544373" y="4115202"/>
            <a:chExt cx="2848660" cy="1173956"/>
          </a:xfrm>
        </p:grpSpPr>
        <p:sp>
          <p:nvSpPr>
            <p:cNvPr id="59" name="TextBox 58"/>
            <p:cNvSpPr txBox="1"/>
            <p:nvPr/>
          </p:nvSpPr>
          <p:spPr>
            <a:xfrm>
              <a:off x="544373" y="4115202"/>
              <a:ext cx="2848660" cy="523220"/>
            </a:xfrm>
            <a:prstGeom prst="rect">
              <a:avLst/>
            </a:prstGeom>
            <a:noFill/>
          </p:spPr>
          <p:txBody>
            <a:bodyPr wrap="square" rtlCol="0">
              <a:spAutoFit/>
            </a:bodyPr>
            <a:lstStyle/>
            <a:p>
              <a:pPr algn="ctr"/>
              <a:r>
                <a:rPr lang="en-US" sz="2800" b="1" dirty="0">
                  <a:solidFill>
                    <a:srgbClr val="EF3078"/>
                  </a:solidFill>
                  <a:latin typeface="Tw Cen MT" panose="020B0602020104020603" pitchFamily="34" charset="0"/>
                </a:rPr>
                <a:t>PROJECT NAME</a:t>
              </a:r>
              <a:endParaRPr lang="en-US" sz="2800" b="1" dirty="0">
                <a:solidFill>
                  <a:srgbClr val="EF3078"/>
                </a:solidFill>
                <a:latin typeface="Tw Cen MT" panose="020B0602020104020603" pitchFamily="34" charset="0"/>
              </a:endParaRPr>
            </a:p>
          </p:txBody>
        </p:sp>
        <p:sp>
          <p:nvSpPr>
            <p:cNvPr id="60" name="TextBox 59"/>
            <p:cNvSpPr txBox="1"/>
            <p:nvPr/>
          </p:nvSpPr>
          <p:spPr>
            <a:xfrm>
              <a:off x="793927" y="4581272"/>
              <a:ext cx="2349552" cy="707886"/>
            </a:xfrm>
            <a:prstGeom prst="rect">
              <a:avLst/>
            </a:prstGeom>
            <a:noFill/>
          </p:spPr>
          <p:txBody>
            <a:bodyPr wrap="square" rtlCol="0">
              <a:spAutoFit/>
            </a:bodyPr>
            <a:lstStyle/>
            <a:p>
              <a:pPr algn="ctr"/>
              <a:r>
                <a:rPr lang="en-US" sz="2000" b="1" dirty="0">
                  <a:solidFill>
                    <a:srgbClr val="A6A6A6"/>
                  </a:solidFill>
                  <a:latin typeface="Tw Cen MT" panose="020B0602020104020603" pitchFamily="34" charset="0"/>
                </a:rPr>
                <a:t>Add Some Brief Text Here to Explain</a:t>
              </a:r>
              <a:endParaRPr lang="en-US" sz="2000" b="1" dirty="0">
                <a:solidFill>
                  <a:srgbClr val="A6A6A6"/>
                </a:solidFill>
                <a:latin typeface="Tw Cen MT" panose="020B0602020104020603" pitchFamily="34" charset="0"/>
              </a:endParaRPr>
            </a:p>
          </p:txBody>
        </p:sp>
      </p:grpSp>
      <p:grpSp>
        <p:nvGrpSpPr>
          <p:cNvPr id="61" name="Group 60"/>
          <p:cNvGrpSpPr/>
          <p:nvPr/>
        </p:nvGrpSpPr>
        <p:grpSpPr>
          <a:xfrm>
            <a:off x="6171307" y="4715463"/>
            <a:ext cx="2848660" cy="1173956"/>
            <a:chOff x="544373" y="4115202"/>
            <a:chExt cx="2848660" cy="1173956"/>
          </a:xfrm>
        </p:grpSpPr>
        <p:sp>
          <p:nvSpPr>
            <p:cNvPr id="62" name="TextBox 61"/>
            <p:cNvSpPr txBox="1"/>
            <p:nvPr/>
          </p:nvSpPr>
          <p:spPr>
            <a:xfrm>
              <a:off x="544373" y="4115202"/>
              <a:ext cx="2848660" cy="523220"/>
            </a:xfrm>
            <a:prstGeom prst="rect">
              <a:avLst/>
            </a:prstGeom>
            <a:noFill/>
          </p:spPr>
          <p:txBody>
            <a:bodyPr wrap="square" rtlCol="0">
              <a:spAutoFit/>
            </a:bodyPr>
            <a:lstStyle/>
            <a:p>
              <a:pPr algn="ctr"/>
              <a:r>
                <a:rPr lang="en-US" sz="2800" b="1" dirty="0">
                  <a:solidFill>
                    <a:srgbClr val="EE9524"/>
                  </a:solidFill>
                  <a:latin typeface="Tw Cen MT" panose="020B0602020104020603" pitchFamily="34" charset="0"/>
                </a:rPr>
                <a:t>PROJECT NAME</a:t>
              </a:r>
              <a:endParaRPr lang="en-US" sz="2800" b="1" dirty="0">
                <a:solidFill>
                  <a:srgbClr val="EE9524"/>
                </a:solidFill>
                <a:latin typeface="Tw Cen MT" panose="020B0602020104020603" pitchFamily="34" charset="0"/>
              </a:endParaRPr>
            </a:p>
          </p:txBody>
        </p:sp>
        <p:sp>
          <p:nvSpPr>
            <p:cNvPr id="63" name="TextBox 62"/>
            <p:cNvSpPr txBox="1"/>
            <p:nvPr/>
          </p:nvSpPr>
          <p:spPr>
            <a:xfrm>
              <a:off x="793927" y="4581272"/>
              <a:ext cx="2349552" cy="707886"/>
            </a:xfrm>
            <a:prstGeom prst="rect">
              <a:avLst/>
            </a:prstGeom>
            <a:noFill/>
          </p:spPr>
          <p:txBody>
            <a:bodyPr wrap="square" rtlCol="0">
              <a:spAutoFit/>
            </a:bodyPr>
            <a:lstStyle/>
            <a:p>
              <a:pPr algn="ctr"/>
              <a:r>
                <a:rPr lang="en-US" sz="2000" b="1" dirty="0">
                  <a:solidFill>
                    <a:srgbClr val="A6A6A6"/>
                  </a:solidFill>
                  <a:latin typeface="Tw Cen MT" panose="020B0602020104020603" pitchFamily="34" charset="0"/>
                </a:rPr>
                <a:t>Add Some Brief Text Here to Explain</a:t>
              </a:r>
              <a:endParaRPr lang="en-US" sz="2000" b="1" dirty="0">
                <a:solidFill>
                  <a:srgbClr val="A6A6A6"/>
                </a:solidFill>
                <a:latin typeface="Tw Cen MT" panose="020B0602020104020603" pitchFamily="34" charset="0"/>
              </a:endParaRPr>
            </a:p>
          </p:txBody>
        </p:sp>
      </p:grpSp>
      <p:grpSp>
        <p:nvGrpSpPr>
          <p:cNvPr id="64" name="Group 63"/>
          <p:cNvGrpSpPr/>
          <p:nvPr/>
        </p:nvGrpSpPr>
        <p:grpSpPr>
          <a:xfrm>
            <a:off x="9033963" y="4715463"/>
            <a:ext cx="2848660" cy="1173956"/>
            <a:chOff x="544373" y="4115202"/>
            <a:chExt cx="2848660" cy="1173956"/>
          </a:xfrm>
        </p:grpSpPr>
        <p:sp>
          <p:nvSpPr>
            <p:cNvPr id="65" name="TextBox 64"/>
            <p:cNvSpPr txBox="1"/>
            <p:nvPr/>
          </p:nvSpPr>
          <p:spPr>
            <a:xfrm>
              <a:off x="544373" y="4115202"/>
              <a:ext cx="2848660" cy="523220"/>
            </a:xfrm>
            <a:prstGeom prst="rect">
              <a:avLst/>
            </a:prstGeom>
            <a:noFill/>
          </p:spPr>
          <p:txBody>
            <a:bodyPr wrap="square" rtlCol="0">
              <a:spAutoFit/>
            </a:bodyPr>
            <a:lstStyle/>
            <a:p>
              <a:pPr algn="ctr"/>
              <a:r>
                <a:rPr lang="en-US" sz="2800" b="1" dirty="0">
                  <a:solidFill>
                    <a:srgbClr val="92D050"/>
                  </a:solidFill>
                  <a:latin typeface="Tw Cen MT" panose="020B0602020104020603" pitchFamily="34" charset="0"/>
                </a:rPr>
                <a:t>PROJECT NAME</a:t>
              </a:r>
              <a:endParaRPr lang="en-US" sz="2800" b="1" dirty="0">
                <a:solidFill>
                  <a:srgbClr val="92D050"/>
                </a:solidFill>
                <a:latin typeface="Tw Cen MT" panose="020B0602020104020603" pitchFamily="34" charset="0"/>
              </a:endParaRPr>
            </a:p>
          </p:txBody>
        </p:sp>
        <p:sp>
          <p:nvSpPr>
            <p:cNvPr id="66" name="TextBox 65"/>
            <p:cNvSpPr txBox="1"/>
            <p:nvPr/>
          </p:nvSpPr>
          <p:spPr>
            <a:xfrm>
              <a:off x="793927" y="4581272"/>
              <a:ext cx="2349552" cy="707886"/>
            </a:xfrm>
            <a:prstGeom prst="rect">
              <a:avLst/>
            </a:prstGeom>
            <a:noFill/>
          </p:spPr>
          <p:txBody>
            <a:bodyPr wrap="square" rtlCol="0">
              <a:spAutoFit/>
            </a:bodyPr>
            <a:lstStyle/>
            <a:p>
              <a:pPr algn="ctr"/>
              <a:r>
                <a:rPr lang="en-US" sz="2000" b="1" dirty="0">
                  <a:solidFill>
                    <a:srgbClr val="A6A6A6"/>
                  </a:solidFill>
                  <a:latin typeface="Tw Cen MT" panose="020B0602020104020603" pitchFamily="34" charset="0"/>
                </a:rPr>
                <a:t>Add Some Brief Text Here to Explain</a:t>
              </a:r>
              <a:endParaRPr lang="en-US" sz="2000" b="1" dirty="0">
                <a:solidFill>
                  <a:srgbClr val="A6A6A6"/>
                </a:solidFill>
                <a:latin typeface="Tw Cen MT" panose="020B0602020104020603" pitchFamily="34" charset="0"/>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fltVal val="0"/>
                                          </p:val>
                                        </p:tav>
                                        <p:tav tm="100000">
                                          <p:val>
                                            <p:strVal val="#ppt_w"/>
                                          </p:val>
                                        </p:tav>
                                      </p:tavLst>
                                    </p:anim>
                                    <p:anim calcmode="lin" valueType="num">
                                      <p:cBhvr>
                                        <p:cTn id="8" dur="500" fill="hold"/>
                                        <p:tgtEl>
                                          <p:spTgt spid="40"/>
                                        </p:tgtEl>
                                        <p:attrNameLst>
                                          <p:attrName>ppt_h</p:attrName>
                                        </p:attrNameLst>
                                      </p:cBhvr>
                                      <p:tavLst>
                                        <p:tav tm="0">
                                          <p:val>
                                            <p:fltVal val="0"/>
                                          </p:val>
                                        </p:tav>
                                        <p:tav tm="100000">
                                          <p:val>
                                            <p:strVal val="#ppt_h"/>
                                          </p:val>
                                        </p:tav>
                                      </p:tavLst>
                                    </p:anim>
                                    <p:animEffect transition="in" filter="fade">
                                      <p:cBhvr>
                                        <p:cTn id="9" dur="500"/>
                                        <p:tgtEl>
                                          <p:spTgt spid="40"/>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45"/>
                                        </p:tgtEl>
                                        <p:attrNameLst>
                                          <p:attrName>style.visibility</p:attrName>
                                        </p:attrNameLst>
                                      </p:cBhvr>
                                      <p:to>
                                        <p:strVal val="visible"/>
                                      </p:to>
                                    </p:set>
                                    <p:anim calcmode="lin" valueType="num">
                                      <p:cBhvr>
                                        <p:cTn id="13" dur="500" fill="hold"/>
                                        <p:tgtEl>
                                          <p:spTgt spid="45"/>
                                        </p:tgtEl>
                                        <p:attrNameLst>
                                          <p:attrName>ppt_w</p:attrName>
                                        </p:attrNameLst>
                                      </p:cBhvr>
                                      <p:tavLst>
                                        <p:tav tm="0">
                                          <p:val>
                                            <p:fltVal val="0"/>
                                          </p:val>
                                        </p:tav>
                                        <p:tav tm="100000">
                                          <p:val>
                                            <p:strVal val="#ppt_w"/>
                                          </p:val>
                                        </p:tav>
                                      </p:tavLst>
                                    </p:anim>
                                    <p:anim calcmode="lin" valueType="num">
                                      <p:cBhvr>
                                        <p:cTn id="14" dur="500" fill="hold"/>
                                        <p:tgtEl>
                                          <p:spTgt spid="45"/>
                                        </p:tgtEl>
                                        <p:attrNameLst>
                                          <p:attrName>ppt_h</p:attrName>
                                        </p:attrNameLst>
                                      </p:cBhvr>
                                      <p:tavLst>
                                        <p:tav tm="0">
                                          <p:val>
                                            <p:fltVal val="0"/>
                                          </p:val>
                                        </p:tav>
                                        <p:tav tm="100000">
                                          <p:val>
                                            <p:strVal val="#ppt_h"/>
                                          </p:val>
                                        </p:tav>
                                      </p:tavLst>
                                    </p:anim>
                                    <p:animEffect transition="in" filter="fade">
                                      <p:cBhvr>
                                        <p:cTn id="15" dur="500"/>
                                        <p:tgtEl>
                                          <p:spTgt spid="45"/>
                                        </p:tgtEl>
                                      </p:cBhvr>
                                    </p:animEffect>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anim calcmode="lin" valueType="num">
                                      <p:cBhvr>
                                        <p:cTn id="20" dur="500" fill="hold"/>
                                        <p:tgtEl>
                                          <p:spTgt spid="57"/>
                                        </p:tgtEl>
                                        <p:attrNameLst>
                                          <p:attrName>ppt_x</p:attrName>
                                        </p:attrNameLst>
                                      </p:cBhvr>
                                      <p:tavLst>
                                        <p:tav tm="0">
                                          <p:val>
                                            <p:strVal val="#ppt_x"/>
                                          </p:val>
                                        </p:tav>
                                        <p:tav tm="100000">
                                          <p:val>
                                            <p:strVal val="#ppt_x"/>
                                          </p:val>
                                        </p:tav>
                                      </p:tavLst>
                                    </p:anim>
                                    <p:anim calcmode="lin" valueType="num">
                                      <p:cBhvr>
                                        <p:cTn id="21" dur="500" fill="hold"/>
                                        <p:tgtEl>
                                          <p:spTgt spid="57"/>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500" fill="hold"/>
                                        <p:tgtEl>
                                          <p:spTgt spid="28"/>
                                        </p:tgtEl>
                                        <p:attrNameLst>
                                          <p:attrName>ppt_w</p:attrName>
                                        </p:attrNameLst>
                                      </p:cBhvr>
                                      <p:tavLst>
                                        <p:tav tm="0">
                                          <p:val>
                                            <p:fltVal val="0"/>
                                          </p:val>
                                        </p:tav>
                                        <p:tav tm="100000">
                                          <p:val>
                                            <p:strVal val="#ppt_w"/>
                                          </p:val>
                                        </p:tav>
                                      </p:tavLst>
                                    </p:anim>
                                    <p:anim calcmode="lin" valueType="num">
                                      <p:cBhvr>
                                        <p:cTn id="26" dur="500" fill="hold"/>
                                        <p:tgtEl>
                                          <p:spTgt spid="28"/>
                                        </p:tgtEl>
                                        <p:attrNameLst>
                                          <p:attrName>ppt_h</p:attrName>
                                        </p:attrNameLst>
                                      </p:cBhvr>
                                      <p:tavLst>
                                        <p:tav tm="0">
                                          <p:val>
                                            <p:fltVal val="0"/>
                                          </p:val>
                                        </p:tav>
                                        <p:tav tm="100000">
                                          <p:val>
                                            <p:strVal val="#ppt_h"/>
                                          </p:val>
                                        </p:tav>
                                      </p:tavLst>
                                    </p:anim>
                                    <p:animEffect transition="in" filter="fade">
                                      <p:cBhvr>
                                        <p:cTn id="27" dur="500"/>
                                        <p:tgtEl>
                                          <p:spTgt spid="28"/>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46"/>
                                        </p:tgtEl>
                                        <p:attrNameLst>
                                          <p:attrName>style.visibility</p:attrName>
                                        </p:attrNameLst>
                                      </p:cBhvr>
                                      <p:to>
                                        <p:strVal val="visible"/>
                                      </p:to>
                                    </p:set>
                                    <p:anim calcmode="lin" valueType="num">
                                      <p:cBhvr>
                                        <p:cTn id="31" dur="500" fill="hold"/>
                                        <p:tgtEl>
                                          <p:spTgt spid="46"/>
                                        </p:tgtEl>
                                        <p:attrNameLst>
                                          <p:attrName>ppt_w</p:attrName>
                                        </p:attrNameLst>
                                      </p:cBhvr>
                                      <p:tavLst>
                                        <p:tav tm="0">
                                          <p:val>
                                            <p:fltVal val="0"/>
                                          </p:val>
                                        </p:tav>
                                        <p:tav tm="100000">
                                          <p:val>
                                            <p:strVal val="#ppt_w"/>
                                          </p:val>
                                        </p:tav>
                                      </p:tavLst>
                                    </p:anim>
                                    <p:anim calcmode="lin" valueType="num">
                                      <p:cBhvr>
                                        <p:cTn id="32" dur="500" fill="hold"/>
                                        <p:tgtEl>
                                          <p:spTgt spid="46"/>
                                        </p:tgtEl>
                                        <p:attrNameLst>
                                          <p:attrName>ppt_h</p:attrName>
                                        </p:attrNameLst>
                                      </p:cBhvr>
                                      <p:tavLst>
                                        <p:tav tm="0">
                                          <p:val>
                                            <p:fltVal val="0"/>
                                          </p:val>
                                        </p:tav>
                                        <p:tav tm="100000">
                                          <p:val>
                                            <p:strVal val="#ppt_h"/>
                                          </p:val>
                                        </p:tav>
                                      </p:tavLst>
                                    </p:anim>
                                    <p:animEffect transition="in" filter="fade">
                                      <p:cBhvr>
                                        <p:cTn id="33" dur="500"/>
                                        <p:tgtEl>
                                          <p:spTgt spid="46"/>
                                        </p:tgtEl>
                                      </p:cBhvr>
                                    </p:animEffect>
                                  </p:childTnLst>
                                </p:cTn>
                              </p:par>
                            </p:childTnLst>
                          </p:cTn>
                        </p:par>
                        <p:par>
                          <p:cTn id="34" fill="hold">
                            <p:stCondLst>
                              <p:cond delay="2500"/>
                            </p:stCondLst>
                            <p:childTnLst>
                              <p:par>
                                <p:cTn id="35" presetID="42" presetClass="entr" presetSubtype="0" fill="hold" nodeType="after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500"/>
                                        <p:tgtEl>
                                          <p:spTgt spid="58"/>
                                        </p:tgtEl>
                                      </p:cBhvr>
                                    </p:animEffect>
                                    <p:anim calcmode="lin" valueType="num">
                                      <p:cBhvr>
                                        <p:cTn id="38" dur="500" fill="hold"/>
                                        <p:tgtEl>
                                          <p:spTgt spid="58"/>
                                        </p:tgtEl>
                                        <p:attrNameLst>
                                          <p:attrName>ppt_x</p:attrName>
                                        </p:attrNameLst>
                                      </p:cBhvr>
                                      <p:tavLst>
                                        <p:tav tm="0">
                                          <p:val>
                                            <p:strVal val="#ppt_x"/>
                                          </p:val>
                                        </p:tav>
                                        <p:tav tm="100000">
                                          <p:val>
                                            <p:strVal val="#ppt_x"/>
                                          </p:val>
                                        </p:tav>
                                      </p:tavLst>
                                    </p:anim>
                                    <p:anim calcmode="lin" valueType="num">
                                      <p:cBhvr>
                                        <p:cTn id="39" dur="500" fill="hold"/>
                                        <p:tgtEl>
                                          <p:spTgt spid="58"/>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53" presetClass="entr" presetSubtype="16" fill="hold" nodeType="after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p:cTn id="43" dur="500" fill="hold"/>
                                        <p:tgtEl>
                                          <p:spTgt spid="30"/>
                                        </p:tgtEl>
                                        <p:attrNameLst>
                                          <p:attrName>ppt_w</p:attrName>
                                        </p:attrNameLst>
                                      </p:cBhvr>
                                      <p:tavLst>
                                        <p:tav tm="0">
                                          <p:val>
                                            <p:fltVal val="0"/>
                                          </p:val>
                                        </p:tav>
                                        <p:tav tm="100000">
                                          <p:val>
                                            <p:strVal val="#ppt_w"/>
                                          </p:val>
                                        </p:tav>
                                      </p:tavLst>
                                    </p:anim>
                                    <p:anim calcmode="lin" valueType="num">
                                      <p:cBhvr>
                                        <p:cTn id="44" dur="500" fill="hold"/>
                                        <p:tgtEl>
                                          <p:spTgt spid="30"/>
                                        </p:tgtEl>
                                        <p:attrNameLst>
                                          <p:attrName>ppt_h</p:attrName>
                                        </p:attrNameLst>
                                      </p:cBhvr>
                                      <p:tavLst>
                                        <p:tav tm="0">
                                          <p:val>
                                            <p:fltVal val="0"/>
                                          </p:val>
                                        </p:tav>
                                        <p:tav tm="100000">
                                          <p:val>
                                            <p:strVal val="#ppt_h"/>
                                          </p:val>
                                        </p:tav>
                                      </p:tavLst>
                                    </p:anim>
                                    <p:animEffect transition="in" filter="fade">
                                      <p:cBhvr>
                                        <p:cTn id="45" dur="500"/>
                                        <p:tgtEl>
                                          <p:spTgt spid="30"/>
                                        </p:tgtEl>
                                      </p:cBhvr>
                                    </p:animEffect>
                                  </p:childTnLst>
                                </p:cTn>
                              </p:par>
                            </p:childTnLst>
                          </p:cTn>
                        </p:par>
                        <p:par>
                          <p:cTn id="46" fill="hold">
                            <p:stCondLst>
                              <p:cond delay="3500"/>
                            </p:stCondLst>
                            <p:childTnLst>
                              <p:par>
                                <p:cTn id="47" presetID="53" presetClass="entr" presetSubtype="16" fill="hold" nodeType="afterEffect">
                                  <p:stCondLst>
                                    <p:cond delay="0"/>
                                  </p:stCondLst>
                                  <p:childTnLst>
                                    <p:set>
                                      <p:cBhvr>
                                        <p:cTn id="48" dur="1" fill="hold">
                                          <p:stCondLst>
                                            <p:cond delay="0"/>
                                          </p:stCondLst>
                                        </p:cTn>
                                        <p:tgtEl>
                                          <p:spTgt spid="49"/>
                                        </p:tgtEl>
                                        <p:attrNameLst>
                                          <p:attrName>style.visibility</p:attrName>
                                        </p:attrNameLst>
                                      </p:cBhvr>
                                      <p:to>
                                        <p:strVal val="visible"/>
                                      </p:to>
                                    </p:set>
                                    <p:anim calcmode="lin" valueType="num">
                                      <p:cBhvr>
                                        <p:cTn id="49" dur="500" fill="hold"/>
                                        <p:tgtEl>
                                          <p:spTgt spid="49"/>
                                        </p:tgtEl>
                                        <p:attrNameLst>
                                          <p:attrName>ppt_w</p:attrName>
                                        </p:attrNameLst>
                                      </p:cBhvr>
                                      <p:tavLst>
                                        <p:tav tm="0">
                                          <p:val>
                                            <p:fltVal val="0"/>
                                          </p:val>
                                        </p:tav>
                                        <p:tav tm="100000">
                                          <p:val>
                                            <p:strVal val="#ppt_w"/>
                                          </p:val>
                                        </p:tav>
                                      </p:tavLst>
                                    </p:anim>
                                    <p:anim calcmode="lin" valueType="num">
                                      <p:cBhvr>
                                        <p:cTn id="50" dur="500" fill="hold"/>
                                        <p:tgtEl>
                                          <p:spTgt spid="49"/>
                                        </p:tgtEl>
                                        <p:attrNameLst>
                                          <p:attrName>ppt_h</p:attrName>
                                        </p:attrNameLst>
                                      </p:cBhvr>
                                      <p:tavLst>
                                        <p:tav tm="0">
                                          <p:val>
                                            <p:fltVal val="0"/>
                                          </p:val>
                                        </p:tav>
                                        <p:tav tm="100000">
                                          <p:val>
                                            <p:strVal val="#ppt_h"/>
                                          </p:val>
                                        </p:tav>
                                      </p:tavLst>
                                    </p:anim>
                                    <p:animEffect transition="in" filter="fade">
                                      <p:cBhvr>
                                        <p:cTn id="51" dur="500"/>
                                        <p:tgtEl>
                                          <p:spTgt spid="49"/>
                                        </p:tgtEl>
                                      </p:cBhvr>
                                    </p:animEffect>
                                  </p:childTnLst>
                                </p:cTn>
                              </p:par>
                            </p:childTnLst>
                          </p:cTn>
                        </p:par>
                        <p:par>
                          <p:cTn id="52" fill="hold">
                            <p:stCondLst>
                              <p:cond delay="4000"/>
                            </p:stCondLst>
                            <p:childTnLst>
                              <p:par>
                                <p:cTn id="53" presetID="42" presetClass="entr" presetSubtype="0" fill="hold" nodeType="afterEffect">
                                  <p:stCondLst>
                                    <p:cond delay="0"/>
                                  </p:stCondLst>
                                  <p:childTnLst>
                                    <p:set>
                                      <p:cBhvr>
                                        <p:cTn id="54" dur="1" fill="hold">
                                          <p:stCondLst>
                                            <p:cond delay="0"/>
                                          </p:stCondLst>
                                        </p:cTn>
                                        <p:tgtEl>
                                          <p:spTgt spid="61"/>
                                        </p:tgtEl>
                                        <p:attrNameLst>
                                          <p:attrName>style.visibility</p:attrName>
                                        </p:attrNameLst>
                                      </p:cBhvr>
                                      <p:to>
                                        <p:strVal val="visible"/>
                                      </p:to>
                                    </p:set>
                                    <p:animEffect transition="in" filter="fade">
                                      <p:cBhvr>
                                        <p:cTn id="55" dur="500"/>
                                        <p:tgtEl>
                                          <p:spTgt spid="61"/>
                                        </p:tgtEl>
                                      </p:cBhvr>
                                    </p:animEffect>
                                    <p:anim calcmode="lin" valueType="num">
                                      <p:cBhvr>
                                        <p:cTn id="56" dur="500" fill="hold"/>
                                        <p:tgtEl>
                                          <p:spTgt spid="61"/>
                                        </p:tgtEl>
                                        <p:attrNameLst>
                                          <p:attrName>ppt_x</p:attrName>
                                        </p:attrNameLst>
                                      </p:cBhvr>
                                      <p:tavLst>
                                        <p:tav tm="0">
                                          <p:val>
                                            <p:strVal val="#ppt_x"/>
                                          </p:val>
                                        </p:tav>
                                        <p:tav tm="100000">
                                          <p:val>
                                            <p:strVal val="#ppt_x"/>
                                          </p:val>
                                        </p:tav>
                                      </p:tavLst>
                                    </p:anim>
                                    <p:anim calcmode="lin" valueType="num">
                                      <p:cBhvr>
                                        <p:cTn id="57" dur="500" fill="hold"/>
                                        <p:tgtEl>
                                          <p:spTgt spid="61"/>
                                        </p:tgtEl>
                                        <p:attrNameLst>
                                          <p:attrName>ppt_y</p:attrName>
                                        </p:attrNameLst>
                                      </p:cBhvr>
                                      <p:tavLst>
                                        <p:tav tm="0">
                                          <p:val>
                                            <p:strVal val="#ppt_y+.1"/>
                                          </p:val>
                                        </p:tav>
                                        <p:tav tm="100000">
                                          <p:val>
                                            <p:strVal val="#ppt_y"/>
                                          </p:val>
                                        </p:tav>
                                      </p:tavLst>
                                    </p:anim>
                                  </p:childTnLst>
                                </p:cTn>
                              </p:par>
                            </p:childTnLst>
                          </p:cTn>
                        </p:par>
                        <p:par>
                          <p:cTn id="58" fill="hold">
                            <p:stCondLst>
                              <p:cond delay="4500"/>
                            </p:stCondLst>
                            <p:childTnLst>
                              <p:par>
                                <p:cTn id="59" presetID="53" presetClass="entr" presetSubtype="16" fill="hold" nodeType="afterEffect">
                                  <p:stCondLst>
                                    <p:cond delay="0"/>
                                  </p:stCondLst>
                                  <p:childTnLst>
                                    <p:set>
                                      <p:cBhvr>
                                        <p:cTn id="60" dur="1" fill="hold">
                                          <p:stCondLst>
                                            <p:cond delay="0"/>
                                          </p:stCondLst>
                                        </p:cTn>
                                        <p:tgtEl>
                                          <p:spTgt spid="36"/>
                                        </p:tgtEl>
                                        <p:attrNameLst>
                                          <p:attrName>style.visibility</p:attrName>
                                        </p:attrNameLst>
                                      </p:cBhvr>
                                      <p:to>
                                        <p:strVal val="visible"/>
                                      </p:to>
                                    </p:set>
                                    <p:anim calcmode="lin" valueType="num">
                                      <p:cBhvr>
                                        <p:cTn id="61" dur="500" fill="hold"/>
                                        <p:tgtEl>
                                          <p:spTgt spid="36"/>
                                        </p:tgtEl>
                                        <p:attrNameLst>
                                          <p:attrName>ppt_w</p:attrName>
                                        </p:attrNameLst>
                                      </p:cBhvr>
                                      <p:tavLst>
                                        <p:tav tm="0">
                                          <p:val>
                                            <p:fltVal val="0"/>
                                          </p:val>
                                        </p:tav>
                                        <p:tav tm="100000">
                                          <p:val>
                                            <p:strVal val="#ppt_w"/>
                                          </p:val>
                                        </p:tav>
                                      </p:tavLst>
                                    </p:anim>
                                    <p:anim calcmode="lin" valueType="num">
                                      <p:cBhvr>
                                        <p:cTn id="62" dur="500" fill="hold"/>
                                        <p:tgtEl>
                                          <p:spTgt spid="36"/>
                                        </p:tgtEl>
                                        <p:attrNameLst>
                                          <p:attrName>ppt_h</p:attrName>
                                        </p:attrNameLst>
                                      </p:cBhvr>
                                      <p:tavLst>
                                        <p:tav tm="0">
                                          <p:val>
                                            <p:fltVal val="0"/>
                                          </p:val>
                                        </p:tav>
                                        <p:tav tm="100000">
                                          <p:val>
                                            <p:strVal val="#ppt_h"/>
                                          </p:val>
                                        </p:tav>
                                      </p:tavLst>
                                    </p:anim>
                                    <p:animEffect transition="in" filter="fade">
                                      <p:cBhvr>
                                        <p:cTn id="63" dur="500"/>
                                        <p:tgtEl>
                                          <p:spTgt spid="36"/>
                                        </p:tgtEl>
                                      </p:cBhvr>
                                    </p:animEffect>
                                  </p:childTnLst>
                                </p:cTn>
                              </p:par>
                            </p:childTnLst>
                          </p:cTn>
                        </p:par>
                        <p:par>
                          <p:cTn id="64" fill="hold">
                            <p:stCondLst>
                              <p:cond delay="5000"/>
                            </p:stCondLst>
                            <p:childTnLst>
                              <p:par>
                                <p:cTn id="65" presetID="53" presetClass="entr" presetSubtype="16" fill="hold" nodeType="afterEffect">
                                  <p:stCondLst>
                                    <p:cond delay="0"/>
                                  </p:stCondLst>
                                  <p:childTnLst>
                                    <p:set>
                                      <p:cBhvr>
                                        <p:cTn id="66" dur="1" fill="hold">
                                          <p:stCondLst>
                                            <p:cond delay="0"/>
                                          </p:stCondLst>
                                        </p:cTn>
                                        <p:tgtEl>
                                          <p:spTgt spid="52"/>
                                        </p:tgtEl>
                                        <p:attrNameLst>
                                          <p:attrName>style.visibility</p:attrName>
                                        </p:attrNameLst>
                                      </p:cBhvr>
                                      <p:to>
                                        <p:strVal val="visible"/>
                                      </p:to>
                                    </p:set>
                                    <p:anim calcmode="lin" valueType="num">
                                      <p:cBhvr>
                                        <p:cTn id="67" dur="500" fill="hold"/>
                                        <p:tgtEl>
                                          <p:spTgt spid="52"/>
                                        </p:tgtEl>
                                        <p:attrNameLst>
                                          <p:attrName>ppt_w</p:attrName>
                                        </p:attrNameLst>
                                      </p:cBhvr>
                                      <p:tavLst>
                                        <p:tav tm="0">
                                          <p:val>
                                            <p:fltVal val="0"/>
                                          </p:val>
                                        </p:tav>
                                        <p:tav tm="100000">
                                          <p:val>
                                            <p:strVal val="#ppt_w"/>
                                          </p:val>
                                        </p:tav>
                                      </p:tavLst>
                                    </p:anim>
                                    <p:anim calcmode="lin" valueType="num">
                                      <p:cBhvr>
                                        <p:cTn id="68" dur="500" fill="hold"/>
                                        <p:tgtEl>
                                          <p:spTgt spid="52"/>
                                        </p:tgtEl>
                                        <p:attrNameLst>
                                          <p:attrName>ppt_h</p:attrName>
                                        </p:attrNameLst>
                                      </p:cBhvr>
                                      <p:tavLst>
                                        <p:tav tm="0">
                                          <p:val>
                                            <p:fltVal val="0"/>
                                          </p:val>
                                        </p:tav>
                                        <p:tav tm="100000">
                                          <p:val>
                                            <p:strVal val="#ppt_h"/>
                                          </p:val>
                                        </p:tav>
                                      </p:tavLst>
                                    </p:anim>
                                    <p:animEffect transition="in" filter="fade">
                                      <p:cBhvr>
                                        <p:cTn id="69" dur="500"/>
                                        <p:tgtEl>
                                          <p:spTgt spid="52"/>
                                        </p:tgtEl>
                                      </p:cBhvr>
                                    </p:animEffect>
                                  </p:childTnLst>
                                </p:cTn>
                              </p:par>
                            </p:childTnLst>
                          </p:cTn>
                        </p:par>
                        <p:par>
                          <p:cTn id="70" fill="hold">
                            <p:stCondLst>
                              <p:cond delay="5500"/>
                            </p:stCondLst>
                            <p:childTnLst>
                              <p:par>
                                <p:cTn id="71" presetID="42" presetClass="entr" presetSubtype="0" fill="hold" nodeType="afterEffect">
                                  <p:stCondLst>
                                    <p:cond delay="0"/>
                                  </p:stCondLst>
                                  <p:childTnLst>
                                    <p:set>
                                      <p:cBhvr>
                                        <p:cTn id="72" dur="1" fill="hold">
                                          <p:stCondLst>
                                            <p:cond delay="0"/>
                                          </p:stCondLst>
                                        </p:cTn>
                                        <p:tgtEl>
                                          <p:spTgt spid="64"/>
                                        </p:tgtEl>
                                        <p:attrNameLst>
                                          <p:attrName>style.visibility</p:attrName>
                                        </p:attrNameLst>
                                      </p:cBhvr>
                                      <p:to>
                                        <p:strVal val="visible"/>
                                      </p:to>
                                    </p:set>
                                    <p:animEffect transition="in" filter="fade">
                                      <p:cBhvr>
                                        <p:cTn id="73" dur="500"/>
                                        <p:tgtEl>
                                          <p:spTgt spid="64"/>
                                        </p:tgtEl>
                                      </p:cBhvr>
                                    </p:animEffect>
                                    <p:anim calcmode="lin" valueType="num">
                                      <p:cBhvr>
                                        <p:cTn id="74" dur="500" fill="hold"/>
                                        <p:tgtEl>
                                          <p:spTgt spid="64"/>
                                        </p:tgtEl>
                                        <p:attrNameLst>
                                          <p:attrName>ppt_x</p:attrName>
                                        </p:attrNameLst>
                                      </p:cBhvr>
                                      <p:tavLst>
                                        <p:tav tm="0">
                                          <p:val>
                                            <p:strVal val="#ppt_x"/>
                                          </p:val>
                                        </p:tav>
                                        <p:tav tm="100000">
                                          <p:val>
                                            <p:strVal val="#ppt_x"/>
                                          </p:val>
                                        </p:tav>
                                      </p:tavLst>
                                    </p:anim>
                                    <p:anim calcmode="lin" valueType="num">
                                      <p:cBhvr>
                                        <p:cTn id="75" dur="500" fill="hold"/>
                                        <p:tgtEl>
                                          <p:spTgt spid="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56543" y="131812"/>
            <a:ext cx="7278915" cy="707886"/>
          </a:xfrm>
          <a:prstGeom prst="rect">
            <a:avLst/>
          </a:prstGeom>
          <a:noFill/>
        </p:spPr>
        <p:txBody>
          <a:bodyPr wrap="square" rtlCol="0">
            <a:spAutoFit/>
          </a:bodyPr>
          <a:lstStyle/>
          <a:p>
            <a:pPr algn="ctr"/>
            <a:r>
              <a:rPr lang="en-US" sz="4000" dirty="0">
                <a:solidFill>
                  <a:schemeClr val="bg1">
                    <a:lumMod val="65000"/>
                  </a:schemeClr>
                </a:solidFill>
                <a:latin typeface="Tw Cen MT" panose="020B0602020104020603" pitchFamily="34" charset="0"/>
              </a:rPr>
              <a:t>O U R  L I S T </a:t>
            </a:r>
            <a:endParaRPr lang="en-US" sz="4000" dirty="0">
              <a:solidFill>
                <a:schemeClr val="bg1">
                  <a:lumMod val="65000"/>
                </a:schemeClr>
              </a:solidFill>
              <a:latin typeface="Tw Cen MT" panose="020B0602020104020603" pitchFamily="34" charset="0"/>
            </a:endParaRPr>
          </a:p>
        </p:txBody>
      </p:sp>
      <p:grpSp>
        <p:nvGrpSpPr>
          <p:cNvPr id="5" name="Group 4"/>
          <p:cNvGrpSpPr/>
          <p:nvPr/>
        </p:nvGrpSpPr>
        <p:grpSpPr>
          <a:xfrm>
            <a:off x="5378756" y="878988"/>
            <a:ext cx="1434489" cy="190500"/>
            <a:chOff x="4679586" y="878988"/>
            <a:chExt cx="1434489" cy="190500"/>
          </a:xfrm>
        </p:grpSpPr>
        <p:sp>
          <p:nvSpPr>
            <p:cNvPr id="6" name="Oval 5"/>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p:cNvGrpSpPr/>
          <p:nvPr/>
        </p:nvGrpSpPr>
        <p:grpSpPr>
          <a:xfrm>
            <a:off x="624115" y="1527179"/>
            <a:ext cx="3396342" cy="1061829"/>
            <a:chOff x="624115" y="1643294"/>
            <a:chExt cx="3396342" cy="1061829"/>
          </a:xfrm>
        </p:grpSpPr>
        <p:sp>
          <p:nvSpPr>
            <p:cNvPr id="11" name="TextBox 10"/>
            <p:cNvSpPr txBox="1"/>
            <p:nvPr/>
          </p:nvSpPr>
          <p:spPr>
            <a:xfrm>
              <a:off x="1536800" y="1720238"/>
              <a:ext cx="1917600" cy="461665"/>
            </a:xfrm>
            <a:prstGeom prst="rect">
              <a:avLst/>
            </a:prstGeom>
            <a:noFill/>
          </p:spPr>
          <p:txBody>
            <a:bodyPr wrap="square" rtlCol="0">
              <a:spAutoFit/>
            </a:bodyPr>
            <a:lstStyle/>
            <a:p>
              <a:r>
                <a:rPr lang="en-US" sz="2400" dirty="0">
                  <a:solidFill>
                    <a:srgbClr val="EF3078"/>
                  </a:solidFill>
                  <a:latin typeface="Tw Cen MT" panose="020B0602020104020603" pitchFamily="34" charset="0"/>
                </a:rPr>
                <a:t>Your Heading</a:t>
              </a:r>
              <a:endParaRPr lang="en-US" sz="2400" dirty="0">
                <a:solidFill>
                  <a:srgbClr val="EF3078"/>
                </a:solidFill>
                <a:latin typeface="Tw Cen MT" panose="020B0602020104020603" pitchFamily="34" charset="0"/>
              </a:endParaRPr>
            </a:p>
          </p:txBody>
        </p:sp>
        <p:sp>
          <p:nvSpPr>
            <p:cNvPr id="12" name="TextBox 11"/>
            <p:cNvSpPr txBox="1"/>
            <p:nvPr/>
          </p:nvSpPr>
          <p:spPr>
            <a:xfrm>
              <a:off x="1536800" y="2120348"/>
              <a:ext cx="2483657" cy="584775"/>
            </a:xfrm>
            <a:prstGeom prst="rect">
              <a:avLst/>
            </a:prstGeom>
            <a:noFill/>
          </p:spPr>
          <p:txBody>
            <a:bodyPr wrap="square" rtlCol="0">
              <a:spAutoFit/>
            </a:bodyPr>
            <a:lstStyle/>
            <a:p>
              <a:r>
                <a:rPr lang="en-US" sz="1600" dirty="0">
                  <a:solidFill>
                    <a:schemeClr val="tx1">
                      <a:lumMod val="75000"/>
                      <a:lumOff val="25000"/>
                    </a:schemeClr>
                  </a:solidFill>
                  <a:latin typeface="Tw Cen MT" panose="020B0602020104020603" pitchFamily="34" charset="0"/>
                </a:rPr>
                <a:t>Here add some brief about the heading point</a:t>
              </a:r>
              <a:endParaRPr lang="en-US" sz="1600" dirty="0">
                <a:solidFill>
                  <a:schemeClr val="tx1">
                    <a:lumMod val="75000"/>
                    <a:lumOff val="25000"/>
                  </a:schemeClr>
                </a:solidFill>
                <a:latin typeface="Tw Cen MT" panose="020B0602020104020603" pitchFamily="34" charset="0"/>
              </a:endParaRPr>
            </a:p>
          </p:txBody>
        </p:sp>
        <p:sp>
          <p:nvSpPr>
            <p:cNvPr id="17" name="TextBox 16"/>
            <p:cNvSpPr txBox="1"/>
            <p:nvPr/>
          </p:nvSpPr>
          <p:spPr>
            <a:xfrm>
              <a:off x="624115" y="1643294"/>
              <a:ext cx="912686" cy="769441"/>
            </a:xfrm>
            <a:prstGeom prst="rect">
              <a:avLst/>
            </a:prstGeom>
            <a:noFill/>
          </p:spPr>
          <p:txBody>
            <a:bodyPr wrap="square" rtlCol="0">
              <a:spAutoFit/>
            </a:bodyPr>
            <a:lstStyle/>
            <a:p>
              <a:pPr algn="r"/>
              <a:r>
                <a:rPr lang="en-US" sz="4400" dirty="0">
                  <a:solidFill>
                    <a:srgbClr val="EF3078"/>
                  </a:solidFill>
                  <a:latin typeface="Tw Cen MT" panose="020B0602020104020603" pitchFamily="34" charset="0"/>
                </a:rPr>
                <a:t>01</a:t>
              </a:r>
              <a:endParaRPr lang="en-US" sz="4400" dirty="0">
                <a:solidFill>
                  <a:srgbClr val="EF3078"/>
                </a:solidFill>
                <a:latin typeface="Tw Cen MT" panose="020B0602020104020603" pitchFamily="34" charset="0"/>
              </a:endParaRPr>
            </a:p>
          </p:txBody>
        </p:sp>
      </p:grpSp>
      <p:grpSp>
        <p:nvGrpSpPr>
          <p:cNvPr id="3" name="Group 2"/>
          <p:cNvGrpSpPr/>
          <p:nvPr/>
        </p:nvGrpSpPr>
        <p:grpSpPr>
          <a:xfrm>
            <a:off x="624115" y="2696730"/>
            <a:ext cx="3396342" cy="1061829"/>
            <a:chOff x="624115" y="2812845"/>
            <a:chExt cx="3396342" cy="1061829"/>
          </a:xfrm>
        </p:grpSpPr>
        <p:sp>
          <p:nvSpPr>
            <p:cNvPr id="18" name="TextBox 17"/>
            <p:cNvSpPr txBox="1"/>
            <p:nvPr/>
          </p:nvSpPr>
          <p:spPr>
            <a:xfrm>
              <a:off x="1536800" y="2889789"/>
              <a:ext cx="1917600" cy="461665"/>
            </a:xfrm>
            <a:prstGeom prst="rect">
              <a:avLst/>
            </a:prstGeom>
            <a:noFill/>
          </p:spPr>
          <p:txBody>
            <a:bodyPr wrap="square" rtlCol="0">
              <a:spAutoFit/>
            </a:bodyPr>
            <a:lstStyle/>
            <a:p>
              <a:r>
                <a:rPr lang="en-US" sz="2400" dirty="0">
                  <a:solidFill>
                    <a:srgbClr val="03A1A4"/>
                  </a:solidFill>
                  <a:latin typeface="Tw Cen MT" panose="020B0602020104020603" pitchFamily="34" charset="0"/>
                </a:rPr>
                <a:t>Your Heading</a:t>
              </a:r>
              <a:endParaRPr lang="en-US" sz="2400" dirty="0">
                <a:solidFill>
                  <a:srgbClr val="03A1A4"/>
                </a:solidFill>
                <a:latin typeface="Tw Cen MT" panose="020B0602020104020603" pitchFamily="34" charset="0"/>
              </a:endParaRPr>
            </a:p>
          </p:txBody>
        </p:sp>
        <p:sp>
          <p:nvSpPr>
            <p:cNvPr id="19" name="TextBox 18"/>
            <p:cNvSpPr txBox="1"/>
            <p:nvPr/>
          </p:nvSpPr>
          <p:spPr>
            <a:xfrm>
              <a:off x="1536800" y="3289899"/>
              <a:ext cx="2483657" cy="584775"/>
            </a:xfrm>
            <a:prstGeom prst="rect">
              <a:avLst/>
            </a:prstGeom>
            <a:noFill/>
          </p:spPr>
          <p:txBody>
            <a:bodyPr wrap="square" rtlCol="0">
              <a:spAutoFit/>
            </a:bodyPr>
            <a:lstStyle/>
            <a:p>
              <a:r>
                <a:rPr lang="en-US" sz="1600" dirty="0">
                  <a:solidFill>
                    <a:schemeClr val="tx1">
                      <a:lumMod val="75000"/>
                      <a:lumOff val="25000"/>
                    </a:schemeClr>
                  </a:solidFill>
                  <a:latin typeface="Tw Cen MT" panose="020B0602020104020603" pitchFamily="34" charset="0"/>
                </a:rPr>
                <a:t>Here add some brief about the heading point</a:t>
              </a:r>
              <a:endParaRPr lang="en-US" sz="1600" dirty="0">
                <a:solidFill>
                  <a:schemeClr val="tx1">
                    <a:lumMod val="75000"/>
                    <a:lumOff val="25000"/>
                  </a:schemeClr>
                </a:solidFill>
                <a:latin typeface="Tw Cen MT" panose="020B0602020104020603" pitchFamily="34" charset="0"/>
              </a:endParaRPr>
            </a:p>
          </p:txBody>
        </p:sp>
        <p:sp>
          <p:nvSpPr>
            <p:cNvPr id="20" name="TextBox 19"/>
            <p:cNvSpPr txBox="1"/>
            <p:nvPr/>
          </p:nvSpPr>
          <p:spPr>
            <a:xfrm>
              <a:off x="624115" y="2812845"/>
              <a:ext cx="912686" cy="769441"/>
            </a:xfrm>
            <a:prstGeom prst="rect">
              <a:avLst/>
            </a:prstGeom>
            <a:noFill/>
          </p:spPr>
          <p:txBody>
            <a:bodyPr wrap="square" rtlCol="0">
              <a:spAutoFit/>
            </a:bodyPr>
            <a:lstStyle/>
            <a:p>
              <a:pPr algn="r"/>
              <a:r>
                <a:rPr lang="en-US" sz="4400" dirty="0">
                  <a:solidFill>
                    <a:srgbClr val="03A1A4"/>
                  </a:solidFill>
                  <a:latin typeface="Tw Cen MT" panose="020B0602020104020603" pitchFamily="34" charset="0"/>
                </a:rPr>
                <a:t>02</a:t>
              </a:r>
              <a:endParaRPr lang="en-US" sz="4400" dirty="0">
                <a:solidFill>
                  <a:srgbClr val="03A1A4"/>
                </a:solidFill>
                <a:latin typeface="Tw Cen MT" panose="020B0602020104020603" pitchFamily="34" charset="0"/>
              </a:endParaRPr>
            </a:p>
          </p:txBody>
        </p:sp>
      </p:grpSp>
      <p:grpSp>
        <p:nvGrpSpPr>
          <p:cNvPr id="51" name="Group 50"/>
          <p:cNvGrpSpPr/>
          <p:nvPr/>
        </p:nvGrpSpPr>
        <p:grpSpPr>
          <a:xfrm>
            <a:off x="624115" y="3866281"/>
            <a:ext cx="3396342" cy="1061829"/>
            <a:chOff x="624115" y="3982396"/>
            <a:chExt cx="3396342" cy="1061829"/>
          </a:xfrm>
        </p:grpSpPr>
        <p:sp>
          <p:nvSpPr>
            <p:cNvPr id="21" name="TextBox 20"/>
            <p:cNvSpPr txBox="1"/>
            <p:nvPr/>
          </p:nvSpPr>
          <p:spPr>
            <a:xfrm>
              <a:off x="1536800" y="4059340"/>
              <a:ext cx="1917600" cy="461665"/>
            </a:xfrm>
            <a:prstGeom prst="rect">
              <a:avLst/>
            </a:prstGeom>
            <a:noFill/>
          </p:spPr>
          <p:txBody>
            <a:bodyPr wrap="square" rtlCol="0">
              <a:spAutoFit/>
            </a:bodyPr>
            <a:lstStyle/>
            <a:p>
              <a:r>
                <a:rPr lang="en-US" sz="2400" dirty="0">
                  <a:solidFill>
                    <a:srgbClr val="385723"/>
                  </a:solidFill>
                  <a:latin typeface="Tw Cen MT" panose="020B0602020104020603" pitchFamily="34" charset="0"/>
                </a:rPr>
                <a:t>Your Heading</a:t>
              </a:r>
              <a:endParaRPr lang="en-US" sz="2400" dirty="0">
                <a:solidFill>
                  <a:srgbClr val="385723"/>
                </a:solidFill>
                <a:latin typeface="Tw Cen MT" panose="020B0602020104020603" pitchFamily="34" charset="0"/>
              </a:endParaRPr>
            </a:p>
          </p:txBody>
        </p:sp>
        <p:sp>
          <p:nvSpPr>
            <p:cNvPr id="22" name="TextBox 21"/>
            <p:cNvSpPr txBox="1"/>
            <p:nvPr/>
          </p:nvSpPr>
          <p:spPr>
            <a:xfrm>
              <a:off x="1536800" y="4459450"/>
              <a:ext cx="2483657" cy="584775"/>
            </a:xfrm>
            <a:prstGeom prst="rect">
              <a:avLst/>
            </a:prstGeom>
            <a:noFill/>
          </p:spPr>
          <p:txBody>
            <a:bodyPr wrap="square" rtlCol="0">
              <a:spAutoFit/>
            </a:bodyPr>
            <a:lstStyle/>
            <a:p>
              <a:r>
                <a:rPr lang="en-US" sz="1600" dirty="0">
                  <a:solidFill>
                    <a:schemeClr val="tx1">
                      <a:lumMod val="75000"/>
                      <a:lumOff val="25000"/>
                    </a:schemeClr>
                  </a:solidFill>
                  <a:latin typeface="Tw Cen MT" panose="020B0602020104020603" pitchFamily="34" charset="0"/>
                </a:rPr>
                <a:t>Here add some brief about the heading point</a:t>
              </a:r>
              <a:endParaRPr lang="en-US" sz="1600" dirty="0">
                <a:solidFill>
                  <a:schemeClr val="tx1">
                    <a:lumMod val="75000"/>
                    <a:lumOff val="25000"/>
                  </a:schemeClr>
                </a:solidFill>
                <a:latin typeface="Tw Cen MT" panose="020B0602020104020603" pitchFamily="34" charset="0"/>
              </a:endParaRPr>
            </a:p>
          </p:txBody>
        </p:sp>
        <p:sp>
          <p:nvSpPr>
            <p:cNvPr id="23" name="TextBox 22"/>
            <p:cNvSpPr txBox="1"/>
            <p:nvPr/>
          </p:nvSpPr>
          <p:spPr>
            <a:xfrm>
              <a:off x="624115" y="3982396"/>
              <a:ext cx="912686" cy="769441"/>
            </a:xfrm>
            <a:prstGeom prst="rect">
              <a:avLst/>
            </a:prstGeom>
            <a:noFill/>
          </p:spPr>
          <p:txBody>
            <a:bodyPr wrap="square" rtlCol="0">
              <a:spAutoFit/>
            </a:bodyPr>
            <a:lstStyle/>
            <a:p>
              <a:pPr algn="r"/>
              <a:r>
                <a:rPr lang="en-US" sz="4400" dirty="0">
                  <a:solidFill>
                    <a:srgbClr val="385723"/>
                  </a:solidFill>
                  <a:latin typeface="Tw Cen MT" panose="020B0602020104020603" pitchFamily="34" charset="0"/>
                </a:rPr>
                <a:t>03</a:t>
              </a:r>
              <a:endParaRPr lang="en-US" sz="4400" dirty="0">
                <a:solidFill>
                  <a:srgbClr val="385723"/>
                </a:solidFill>
                <a:latin typeface="Tw Cen MT" panose="020B0602020104020603" pitchFamily="34" charset="0"/>
              </a:endParaRPr>
            </a:p>
          </p:txBody>
        </p:sp>
      </p:grpSp>
      <p:grpSp>
        <p:nvGrpSpPr>
          <p:cNvPr id="52" name="Group 51"/>
          <p:cNvGrpSpPr/>
          <p:nvPr/>
        </p:nvGrpSpPr>
        <p:grpSpPr>
          <a:xfrm>
            <a:off x="624115" y="5035832"/>
            <a:ext cx="3396342" cy="1061829"/>
            <a:chOff x="624115" y="5151947"/>
            <a:chExt cx="3396342" cy="1061829"/>
          </a:xfrm>
        </p:grpSpPr>
        <p:sp>
          <p:nvSpPr>
            <p:cNvPr id="24" name="TextBox 23"/>
            <p:cNvSpPr txBox="1"/>
            <p:nvPr/>
          </p:nvSpPr>
          <p:spPr>
            <a:xfrm>
              <a:off x="1536800" y="5228891"/>
              <a:ext cx="1917600" cy="461665"/>
            </a:xfrm>
            <a:prstGeom prst="rect">
              <a:avLst/>
            </a:prstGeom>
            <a:noFill/>
          </p:spPr>
          <p:txBody>
            <a:bodyPr wrap="square" rtlCol="0">
              <a:spAutoFit/>
            </a:bodyPr>
            <a:lstStyle/>
            <a:p>
              <a:r>
                <a:rPr lang="en-US" sz="2400" dirty="0">
                  <a:solidFill>
                    <a:srgbClr val="EE9524"/>
                  </a:solidFill>
                  <a:latin typeface="Tw Cen MT" panose="020B0602020104020603" pitchFamily="34" charset="0"/>
                </a:rPr>
                <a:t>Your Heading</a:t>
              </a:r>
              <a:endParaRPr lang="en-US" sz="2400" dirty="0">
                <a:solidFill>
                  <a:srgbClr val="EE9524"/>
                </a:solidFill>
                <a:latin typeface="Tw Cen MT" panose="020B0602020104020603" pitchFamily="34" charset="0"/>
              </a:endParaRPr>
            </a:p>
          </p:txBody>
        </p:sp>
        <p:sp>
          <p:nvSpPr>
            <p:cNvPr id="25" name="TextBox 24"/>
            <p:cNvSpPr txBox="1"/>
            <p:nvPr/>
          </p:nvSpPr>
          <p:spPr>
            <a:xfrm>
              <a:off x="1536800" y="5629001"/>
              <a:ext cx="2483657" cy="584775"/>
            </a:xfrm>
            <a:prstGeom prst="rect">
              <a:avLst/>
            </a:prstGeom>
            <a:noFill/>
          </p:spPr>
          <p:txBody>
            <a:bodyPr wrap="square" rtlCol="0">
              <a:spAutoFit/>
            </a:bodyPr>
            <a:lstStyle/>
            <a:p>
              <a:r>
                <a:rPr lang="en-US" sz="1600" dirty="0">
                  <a:solidFill>
                    <a:schemeClr val="tx1">
                      <a:lumMod val="75000"/>
                      <a:lumOff val="25000"/>
                    </a:schemeClr>
                  </a:solidFill>
                  <a:latin typeface="Tw Cen MT" panose="020B0602020104020603" pitchFamily="34" charset="0"/>
                </a:rPr>
                <a:t>Here add some brief about the heading point</a:t>
              </a:r>
              <a:endParaRPr lang="en-US" sz="1600" dirty="0">
                <a:solidFill>
                  <a:schemeClr val="tx1">
                    <a:lumMod val="75000"/>
                    <a:lumOff val="25000"/>
                  </a:schemeClr>
                </a:solidFill>
                <a:latin typeface="Tw Cen MT" panose="020B0602020104020603" pitchFamily="34" charset="0"/>
              </a:endParaRPr>
            </a:p>
          </p:txBody>
        </p:sp>
        <p:sp>
          <p:nvSpPr>
            <p:cNvPr id="26" name="TextBox 25"/>
            <p:cNvSpPr txBox="1"/>
            <p:nvPr/>
          </p:nvSpPr>
          <p:spPr>
            <a:xfrm>
              <a:off x="624115" y="5151947"/>
              <a:ext cx="912686" cy="769441"/>
            </a:xfrm>
            <a:prstGeom prst="rect">
              <a:avLst/>
            </a:prstGeom>
            <a:noFill/>
          </p:spPr>
          <p:txBody>
            <a:bodyPr wrap="square" rtlCol="0">
              <a:spAutoFit/>
            </a:bodyPr>
            <a:lstStyle/>
            <a:p>
              <a:pPr algn="r"/>
              <a:r>
                <a:rPr lang="en-US" sz="4400" dirty="0">
                  <a:solidFill>
                    <a:srgbClr val="EE9524"/>
                  </a:solidFill>
                  <a:latin typeface="Tw Cen MT" panose="020B0602020104020603" pitchFamily="34" charset="0"/>
                </a:rPr>
                <a:t>04</a:t>
              </a:r>
              <a:endParaRPr lang="en-US" sz="4400" dirty="0">
                <a:solidFill>
                  <a:srgbClr val="EE9524"/>
                </a:solidFill>
                <a:latin typeface="Tw Cen MT" panose="020B0602020104020603" pitchFamily="34" charset="0"/>
              </a:endParaRPr>
            </a:p>
          </p:txBody>
        </p:sp>
      </p:grpSp>
      <p:grpSp>
        <p:nvGrpSpPr>
          <p:cNvPr id="53" name="Group 52"/>
          <p:cNvGrpSpPr/>
          <p:nvPr/>
        </p:nvGrpSpPr>
        <p:grpSpPr>
          <a:xfrm>
            <a:off x="4326115" y="1527179"/>
            <a:ext cx="3396342" cy="1061829"/>
            <a:chOff x="4326115" y="1643294"/>
            <a:chExt cx="3396342" cy="1061829"/>
          </a:xfrm>
        </p:grpSpPr>
        <p:sp>
          <p:nvSpPr>
            <p:cNvPr id="27" name="TextBox 26"/>
            <p:cNvSpPr txBox="1"/>
            <p:nvPr/>
          </p:nvSpPr>
          <p:spPr>
            <a:xfrm>
              <a:off x="5238800" y="1720238"/>
              <a:ext cx="1917600" cy="461665"/>
            </a:xfrm>
            <a:prstGeom prst="rect">
              <a:avLst/>
            </a:prstGeom>
            <a:noFill/>
          </p:spPr>
          <p:txBody>
            <a:bodyPr wrap="square" rtlCol="0">
              <a:spAutoFit/>
            </a:bodyPr>
            <a:lstStyle/>
            <a:p>
              <a:r>
                <a:rPr lang="en-US" sz="2400" dirty="0">
                  <a:solidFill>
                    <a:srgbClr val="EF3078"/>
                  </a:solidFill>
                  <a:latin typeface="Tw Cen MT" panose="020B0602020104020603" pitchFamily="34" charset="0"/>
                </a:rPr>
                <a:t>Your Heading</a:t>
              </a:r>
              <a:endParaRPr lang="en-US" sz="2400" dirty="0">
                <a:solidFill>
                  <a:srgbClr val="EF3078"/>
                </a:solidFill>
                <a:latin typeface="Tw Cen MT" panose="020B0602020104020603" pitchFamily="34" charset="0"/>
              </a:endParaRPr>
            </a:p>
          </p:txBody>
        </p:sp>
        <p:sp>
          <p:nvSpPr>
            <p:cNvPr id="28" name="TextBox 27"/>
            <p:cNvSpPr txBox="1"/>
            <p:nvPr/>
          </p:nvSpPr>
          <p:spPr>
            <a:xfrm>
              <a:off x="5238800" y="2120348"/>
              <a:ext cx="2483657" cy="584775"/>
            </a:xfrm>
            <a:prstGeom prst="rect">
              <a:avLst/>
            </a:prstGeom>
            <a:noFill/>
          </p:spPr>
          <p:txBody>
            <a:bodyPr wrap="square" rtlCol="0">
              <a:spAutoFit/>
            </a:bodyPr>
            <a:lstStyle/>
            <a:p>
              <a:r>
                <a:rPr lang="en-US" sz="1600" dirty="0">
                  <a:solidFill>
                    <a:schemeClr val="tx1">
                      <a:lumMod val="75000"/>
                      <a:lumOff val="25000"/>
                    </a:schemeClr>
                  </a:solidFill>
                  <a:latin typeface="Tw Cen MT" panose="020B0602020104020603" pitchFamily="34" charset="0"/>
                </a:rPr>
                <a:t>Here add some brief about the heading point</a:t>
              </a:r>
              <a:endParaRPr lang="en-US" sz="1600" dirty="0">
                <a:solidFill>
                  <a:schemeClr val="tx1">
                    <a:lumMod val="75000"/>
                    <a:lumOff val="25000"/>
                  </a:schemeClr>
                </a:solidFill>
                <a:latin typeface="Tw Cen MT" panose="020B0602020104020603" pitchFamily="34" charset="0"/>
              </a:endParaRPr>
            </a:p>
          </p:txBody>
        </p:sp>
        <p:sp>
          <p:nvSpPr>
            <p:cNvPr id="29" name="TextBox 28"/>
            <p:cNvSpPr txBox="1"/>
            <p:nvPr/>
          </p:nvSpPr>
          <p:spPr>
            <a:xfrm>
              <a:off x="4326115" y="1643294"/>
              <a:ext cx="912686" cy="769441"/>
            </a:xfrm>
            <a:prstGeom prst="rect">
              <a:avLst/>
            </a:prstGeom>
            <a:noFill/>
          </p:spPr>
          <p:txBody>
            <a:bodyPr wrap="square" rtlCol="0">
              <a:spAutoFit/>
            </a:bodyPr>
            <a:lstStyle/>
            <a:p>
              <a:pPr algn="r"/>
              <a:r>
                <a:rPr lang="en-US" sz="4400" dirty="0">
                  <a:solidFill>
                    <a:srgbClr val="EF3078"/>
                  </a:solidFill>
                  <a:latin typeface="Tw Cen MT" panose="020B0602020104020603" pitchFamily="34" charset="0"/>
                </a:rPr>
                <a:t>05</a:t>
              </a:r>
              <a:endParaRPr lang="en-US" sz="4400" dirty="0">
                <a:solidFill>
                  <a:srgbClr val="EF3078"/>
                </a:solidFill>
                <a:latin typeface="Tw Cen MT" panose="020B0602020104020603" pitchFamily="34" charset="0"/>
              </a:endParaRPr>
            </a:p>
          </p:txBody>
        </p:sp>
      </p:grpSp>
      <p:grpSp>
        <p:nvGrpSpPr>
          <p:cNvPr id="55" name="Group 54"/>
          <p:cNvGrpSpPr/>
          <p:nvPr/>
        </p:nvGrpSpPr>
        <p:grpSpPr>
          <a:xfrm>
            <a:off x="4326115" y="2696730"/>
            <a:ext cx="3396342" cy="1061829"/>
            <a:chOff x="4326115" y="2812845"/>
            <a:chExt cx="3396342" cy="1061829"/>
          </a:xfrm>
        </p:grpSpPr>
        <p:sp>
          <p:nvSpPr>
            <p:cNvPr id="30" name="TextBox 29"/>
            <p:cNvSpPr txBox="1"/>
            <p:nvPr/>
          </p:nvSpPr>
          <p:spPr>
            <a:xfrm>
              <a:off x="5238800" y="2889789"/>
              <a:ext cx="1917600" cy="461665"/>
            </a:xfrm>
            <a:prstGeom prst="rect">
              <a:avLst/>
            </a:prstGeom>
            <a:noFill/>
          </p:spPr>
          <p:txBody>
            <a:bodyPr wrap="square" rtlCol="0">
              <a:spAutoFit/>
            </a:bodyPr>
            <a:lstStyle/>
            <a:p>
              <a:r>
                <a:rPr lang="en-US" sz="2400" dirty="0">
                  <a:solidFill>
                    <a:srgbClr val="03A1A4"/>
                  </a:solidFill>
                  <a:latin typeface="Tw Cen MT" panose="020B0602020104020603" pitchFamily="34" charset="0"/>
                </a:rPr>
                <a:t>Your Heading</a:t>
              </a:r>
              <a:endParaRPr lang="en-US" sz="2400" dirty="0">
                <a:solidFill>
                  <a:srgbClr val="03A1A4"/>
                </a:solidFill>
                <a:latin typeface="Tw Cen MT" panose="020B0602020104020603" pitchFamily="34" charset="0"/>
              </a:endParaRPr>
            </a:p>
          </p:txBody>
        </p:sp>
        <p:sp>
          <p:nvSpPr>
            <p:cNvPr id="31" name="TextBox 30"/>
            <p:cNvSpPr txBox="1"/>
            <p:nvPr/>
          </p:nvSpPr>
          <p:spPr>
            <a:xfrm>
              <a:off x="5238800" y="3289899"/>
              <a:ext cx="2483657" cy="584775"/>
            </a:xfrm>
            <a:prstGeom prst="rect">
              <a:avLst/>
            </a:prstGeom>
            <a:noFill/>
          </p:spPr>
          <p:txBody>
            <a:bodyPr wrap="square" rtlCol="0">
              <a:spAutoFit/>
            </a:bodyPr>
            <a:lstStyle/>
            <a:p>
              <a:r>
                <a:rPr lang="en-US" sz="1600" dirty="0">
                  <a:solidFill>
                    <a:schemeClr val="tx1">
                      <a:lumMod val="75000"/>
                      <a:lumOff val="25000"/>
                    </a:schemeClr>
                  </a:solidFill>
                  <a:latin typeface="Tw Cen MT" panose="020B0602020104020603" pitchFamily="34" charset="0"/>
                </a:rPr>
                <a:t>Here add some brief about the heading point</a:t>
              </a:r>
              <a:endParaRPr lang="en-US" sz="1600" dirty="0">
                <a:solidFill>
                  <a:schemeClr val="tx1">
                    <a:lumMod val="75000"/>
                    <a:lumOff val="25000"/>
                  </a:schemeClr>
                </a:solidFill>
                <a:latin typeface="Tw Cen MT" panose="020B0602020104020603" pitchFamily="34" charset="0"/>
              </a:endParaRPr>
            </a:p>
          </p:txBody>
        </p:sp>
        <p:sp>
          <p:nvSpPr>
            <p:cNvPr id="32" name="TextBox 31"/>
            <p:cNvSpPr txBox="1"/>
            <p:nvPr/>
          </p:nvSpPr>
          <p:spPr>
            <a:xfrm>
              <a:off x="4326115" y="2812845"/>
              <a:ext cx="912686" cy="769441"/>
            </a:xfrm>
            <a:prstGeom prst="rect">
              <a:avLst/>
            </a:prstGeom>
            <a:noFill/>
          </p:spPr>
          <p:txBody>
            <a:bodyPr wrap="square" rtlCol="0">
              <a:spAutoFit/>
            </a:bodyPr>
            <a:lstStyle/>
            <a:p>
              <a:pPr algn="r"/>
              <a:r>
                <a:rPr lang="en-US" sz="4400" dirty="0">
                  <a:solidFill>
                    <a:srgbClr val="03A1A4"/>
                  </a:solidFill>
                  <a:latin typeface="Tw Cen MT" panose="020B0602020104020603" pitchFamily="34" charset="0"/>
                </a:rPr>
                <a:t>06</a:t>
              </a:r>
              <a:endParaRPr lang="en-US" sz="4400" dirty="0">
                <a:solidFill>
                  <a:srgbClr val="03A1A4"/>
                </a:solidFill>
                <a:latin typeface="Tw Cen MT" panose="020B0602020104020603" pitchFamily="34" charset="0"/>
              </a:endParaRPr>
            </a:p>
          </p:txBody>
        </p:sp>
      </p:grpSp>
      <p:grpSp>
        <p:nvGrpSpPr>
          <p:cNvPr id="56" name="Group 55"/>
          <p:cNvGrpSpPr/>
          <p:nvPr/>
        </p:nvGrpSpPr>
        <p:grpSpPr>
          <a:xfrm>
            <a:off x="4326115" y="3866281"/>
            <a:ext cx="3315658" cy="1046440"/>
            <a:chOff x="4326115" y="3982396"/>
            <a:chExt cx="3315658" cy="1046440"/>
          </a:xfrm>
        </p:grpSpPr>
        <p:sp>
          <p:nvSpPr>
            <p:cNvPr id="33" name="TextBox 32"/>
            <p:cNvSpPr txBox="1"/>
            <p:nvPr/>
          </p:nvSpPr>
          <p:spPr>
            <a:xfrm>
              <a:off x="5238800" y="4059340"/>
              <a:ext cx="1917600" cy="461665"/>
            </a:xfrm>
            <a:prstGeom prst="rect">
              <a:avLst/>
            </a:prstGeom>
            <a:noFill/>
          </p:spPr>
          <p:txBody>
            <a:bodyPr wrap="square" rtlCol="0">
              <a:spAutoFit/>
            </a:bodyPr>
            <a:lstStyle/>
            <a:p>
              <a:r>
                <a:rPr lang="en-US" sz="2400" dirty="0">
                  <a:solidFill>
                    <a:srgbClr val="385723"/>
                  </a:solidFill>
                  <a:latin typeface="Tw Cen MT" panose="020B0602020104020603" pitchFamily="34" charset="0"/>
                </a:rPr>
                <a:t>Your Heading</a:t>
              </a:r>
              <a:endParaRPr lang="en-US" sz="2400" dirty="0">
                <a:solidFill>
                  <a:srgbClr val="385723"/>
                </a:solidFill>
                <a:latin typeface="Tw Cen MT" panose="020B0602020104020603" pitchFamily="34" charset="0"/>
              </a:endParaRPr>
            </a:p>
          </p:txBody>
        </p:sp>
        <p:sp>
          <p:nvSpPr>
            <p:cNvPr id="34" name="TextBox 33"/>
            <p:cNvSpPr txBox="1"/>
            <p:nvPr/>
          </p:nvSpPr>
          <p:spPr>
            <a:xfrm>
              <a:off x="5158116" y="4444061"/>
              <a:ext cx="2483657" cy="584775"/>
            </a:xfrm>
            <a:prstGeom prst="rect">
              <a:avLst/>
            </a:prstGeom>
            <a:noFill/>
          </p:spPr>
          <p:txBody>
            <a:bodyPr wrap="square" rtlCol="0">
              <a:spAutoFit/>
            </a:bodyPr>
            <a:lstStyle/>
            <a:p>
              <a:r>
                <a:rPr lang="en-US" sz="1600" dirty="0">
                  <a:solidFill>
                    <a:schemeClr val="tx1">
                      <a:lumMod val="75000"/>
                      <a:lumOff val="25000"/>
                    </a:schemeClr>
                  </a:solidFill>
                  <a:latin typeface="Tw Cen MT" panose="020B0602020104020603" pitchFamily="34" charset="0"/>
                </a:rPr>
                <a:t>Here add some brief about the heading point</a:t>
              </a:r>
              <a:endParaRPr lang="en-US" sz="1600" dirty="0">
                <a:solidFill>
                  <a:schemeClr val="tx1">
                    <a:lumMod val="75000"/>
                    <a:lumOff val="25000"/>
                  </a:schemeClr>
                </a:solidFill>
                <a:latin typeface="Tw Cen MT" panose="020B0602020104020603" pitchFamily="34" charset="0"/>
              </a:endParaRPr>
            </a:p>
          </p:txBody>
        </p:sp>
        <p:sp>
          <p:nvSpPr>
            <p:cNvPr id="35" name="TextBox 34"/>
            <p:cNvSpPr txBox="1"/>
            <p:nvPr/>
          </p:nvSpPr>
          <p:spPr>
            <a:xfrm>
              <a:off x="4326115" y="3982396"/>
              <a:ext cx="912686" cy="769441"/>
            </a:xfrm>
            <a:prstGeom prst="rect">
              <a:avLst/>
            </a:prstGeom>
            <a:noFill/>
          </p:spPr>
          <p:txBody>
            <a:bodyPr wrap="square" rtlCol="0">
              <a:spAutoFit/>
            </a:bodyPr>
            <a:lstStyle/>
            <a:p>
              <a:pPr algn="r"/>
              <a:r>
                <a:rPr lang="en-US" sz="4400" dirty="0">
                  <a:solidFill>
                    <a:srgbClr val="385723"/>
                  </a:solidFill>
                  <a:latin typeface="Tw Cen MT" panose="020B0602020104020603" pitchFamily="34" charset="0"/>
                </a:rPr>
                <a:t>07</a:t>
              </a:r>
              <a:endParaRPr lang="en-US" sz="4400" dirty="0">
                <a:solidFill>
                  <a:srgbClr val="385723"/>
                </a:solidFill>
                <a:latin typeface="Tw Cen MT" panose="020B0602020104020603" pitchFamily="34" charset="0"/>
              </a:endParaRPr>
            </a:p>
          </p:txBody>
        </p:sp>
      </p:grpSp>
      <p:grpSp>
        <p:nvGrpSpPr>
          <p:cNvPr id="54" name="Group 53"/>
          <p:cNvGrpSpPr/>
          <p:nvPr/>
        </p:nvGrpSpPr>
        <p:grpSpPr>
          <a:xfrm>
            <a:off x="4326115" y="5035832"/>
            <a:ext cx="3396342" cy="1061829"/>
            <a:chOff x="4326115" y="5151947"/>
            <a:chExt cx="3396342" cy="1061829"/>
          </a:xfrm>
        </p:grpSpPr>
        <p:sp>
          <p:nvSpPr>
            <p:cNvPr id="36" name="TextBox 35"/>
            <p:cNvSpPr txBox="1"/>
            <p:nvPr/>
          </p:nvSpPr>
          <p:spPr>
            <a:xfrm>
              <a:off x="5238800" y="5228891"/>
              <a:ext cx="1917600" cy="461665"/>
            </a:xfrm>
            <a:prstGeom prst="rect">
              <a:avLst/>
            </a:prstGeom>
            <a:noFill/>
          </p:spPr>
          <p:txBody>
            <a:bodyPr wrap="square" rtlCol="0">
              <a:spAutoFit/>
            </a:bodyPr>
            <a:lstStyle/>
            <a:p>
              <a:r>
                <a:rPr lang="en-US" sz="2400" dirty="0">
                  <a:solidFill>
                    <a:srgbClr val="EE9524"/>
                  </a:solidFill>
                  <a:latin typeface="Tw Cen MT" panose="020B0602020104020603" pitchFamily="34" charset="0"/>
                </a:rPr>
                <a:t>Your Heading</a:t>
              </a:r>
              <a:endParaRPr lang="en-US" sz="2400" dirty="0">
                <a:solidFill>
                  <a:srgbClr val="EE9524"/>
                </a:solidFill>
                <a:latin typeface="Tw Cen MT" panose="020B0602020104020603" pitchFamily="34" charset="0"/>
              </a:endParaRPr>
            </a:p>
          </p:txBody>
        </p:sp>
        <p:sp>
          <p:nvSpPr>
            <p:cNvPr id="37" name="TextBox 36"/>
            <p:cNvSpPr txBox="1"/>
            <p:nvPr/>
          </p:nvSpPr>
          <p:spPr>
            <a:xfrm>
              <a:off x="5238800" y="5629001"/>
              <a:ext cx="2483657" cy="584775"/>
            </a:xfrm>
            <a:prstGeom prst="rect">
              <a:avLst/>
            </a:prstGeom>
            <a:noFill/>
          </p:spPr>
          <p:txBody>
            <a:bodyPr wrap="square" rtlCol="0">
              <a:spAutoFit/>
            </a:bodyPr>
            <a:lstStyle/>
            <a:p>
              <a:r>
                <a:rPr lang="en-US" sz="1600" dirty="0">
                  <a:solidFill>
                    <a:schemeClr val="tx1">
                      <a:lumMod val="75000"/>
                      <a:lumOff val="25000"/>
                    </a:schemeClr>
                  </a:solidFill>
                  <a:latin typeface="Tw Cen MT" panose="020B0602020104020603" pitchFamily="34" charset="0"/>
                </a:rPr>
                <a:t>Here add some brief about the heading point</a:t>
              </a:r>
              <a:endParaRPr lang="en-US" sz="1600" dirty="0">
                <a:solidFill>
                  <a:schemeClr val="tx1">
                    <a:lumMod val="75000"/>
                    <a:lumOff val="25000"/>
                  </a:schemeClr>
                </a:solidFill>
                <a:latin typeface="Tw Cen MT" panose="020B0602020104020603" pitchFamily="34" charset="0"/>
              </a:endParaRPr>
            </a:p>
          </p:txBody>
        </p:sp>
        <p:sp>
          <p:nvSpPr>
            <p:cNvPr id="38" name="TextBox 37"/>
            <p:cNvSpPr txBox="1"/>
            <p:nvPr/>
          </p:nvSpPr>
          <p:spPr>
            <a:xfrm>
              <a:off x="4326115" y="5151947"/>
              <a:ext cx="912686" cy="769441"/>
            </a:xfrm>
            <a:prstGeom prst="rect">
              <a:avLst/>
            </a:prstGeom>
            <a:noFill/>
          </p:spPr>
          <p:txBody>
            <a:bodyPr wrap="square" rtlCol="0">
              <a:spAutoFit/>
            </a:bodyPr>
            <a:lstStyle/>
            <a:p>
              <a:pPr algn="r"/>
              <a:r>
                <a:rPr lang="en-US" sz="4400" dirty="0">
                  <a:solidFill>
                    <a:srgbClr val="EE9524"/>
                  </a:solidFill>
                  <a:latin typeface="Tw Cen MT" panose="020B0602020104020603" pitchFamily="34" charset="0"/>
                </a:rPr>
                <a:t>08</a:t>
              </a:r>
              <a:endParaRPr lang="en-US" sz="4400" dirty="0">
                <a:solidFill>
                  <a:srgbClr val="EE9524"/>
                </a:solidFill>
                <a:latin typeface="Tw Cen MT" panose="020B0602020104020603" pitchFamily="34" charset="0"/>
              </a:endParaRPr>
            </a:p>
          </p:txBody>
        </p:sp>
      </p:grpSp>
      <p:grpSp>
        <p:nvGrpSpPr>
          <p:cNvPr id="57" name="Group 56"/>
          <p:cNvGrpSpPr/>
          <p:nvPr/>
        </p:nvGrpSpPr>
        <p:grpSpPr>
          <a:xfrm>
            <a:off x="8028115" y="1527179"/>
            <a:ext cx="3396342" cy="1061829"/>
            <a:chOff x="8028115" y="1527179"/>
            <a:chExt cx="3396342" cy="1061829"/>
          </a:xfrm>
        </p:grpSpPr>
        <p:sp>
          <p:nvSpPr>
            <p:cNvPr id="39" name="TextBox 38"/>
            <p:cNvSpPr txBox="1"/>
            <p:nvPr/>
          </p:nvSpPr>
          <p:spPr>
            <a:xfrm>
              <a:off x="8940800" y="1604123"/>
              <a:ext cx="1917600" cy="461665"/>
            </a:xfrm>
            <a:prstGeom prst="rect">
              <a:avLst/>
            </a:prstGeom>
            <a:noFill/>
          </p:spPr>
          <p:txBody>
            <a:bodyPr wrap="square" rtlCol="0">
              <a:spAutoFit/>
            </a:bodyPr>
            <a:lstStyle/>
            <a:p>
              <a:r>
                <a:rPr lang="en-US" sz="2400" dirty="0">
                  <a:solidFill>
                    <a:srgbClr val="EF3078"/>
                  </a:solidFill>
                  <a:latin typeface="Tw Cen MT" panose="020B0602020104020603" pitchFamily="34" charset="0"/>
                </a:rPr>
                <a:t>Your Heading</a:t>
              </a:r>
              <a:endParaRPr lang="en-US" sz="2400" dirty="0">
                <a:solidFill>
                  <a:srgbClr val="EF3078"/>
                </a:solidFill>
                <a:latin typeface="Tw Cen MT" panose="020B0602020104020603" pitchFamily="34" charset="0"/>
              </a:endParaRPr>
            </a:p>
          </p:txBody>
        </p:sp>
        <p:sp>
          <p:nvSpPr>
            <p:cNvPr id="40" name="TextBox 39"/>
            <p:cNvSpPr txBox="1"/>
            <p:nvPr/>
          </p:nvSpPr>
          <p:spPr>
            <a:xfrm>
              <a:off x="8940800" y="2004233"/>
              <a:ext cx="2483657" cy="584775"/>
            </a:xfrm>
            <a:prstGeom prst="rect">
              <a:avLst/>
            </a:prstGeom>
            <a:noFill/>
          </p:spPr>
          <p:txBody>
            <a:bodyPr wrap="square" rtlCol="0">
              <a:spAutoFit/>
            </a:bodyPr>
            <a:lstStyle/>
            <a:p>
              <a:r>
                <a:rPr lang="en-US" sz="1600" dirty="0">
                  <a:solidFill>
                    <a:schemeClr val="tx1">
                      <a:lumMod val="75000"/>
                      <a:lumOff val="25000"/>
                    </a:schemeClr>
                  </a:solidFill>
                  <a:latin typeface="Tw Cen MT" panose="020B0602020104020603" pitchFamily="34" charset="0"/>
                </a:rPr>
                <a:t>Here add some brief about the heading point</a:t>
              </a:r>
              <a:endParaRPr lang="en-US" sz="1600" dirty="0">
                <a:solidFill>
                  <a:schemeClr val="tx1">
                    <a:lumMod val="75000"/>
                    <a:lumOff val="25000"/>
                  </a:schemeClr>
                </a:solidFill>
                <a:latin typeface="Tw Cen MT" panose="020B0602020104020603" pitchFamily="34" charset="0"/>
              </a:endParaRPr>
            </a:p>
          </p:txBody>
        </p:sp>
        <p:sp>
          <p:nvSpPr>
            <p:cNvPr id="41" name="TextBox 40"/>
            <p:cNvSpPr txBox="1"/>
            <p:nvPr/>
          </p:nvSpPr>
          <p:spPr>
            <a:xfrm>
              <a:off x="8028115" y="1527179"/>
              <a:ext cx="912686" cy="769441"/>
            </a:xfrm>
            <a:prstGeom prst="rect">
              <a:avLst/>
            </a:prstGeom>
            <a:noFill/>
          </p:spPr>
          <p:txBody>
            <a:bodyPr wrap="square" rtlCol="0">
              <a:spAutoFit/>
            </a:bodyPr>
            <a:lstStyle/>
            <a:p>
              <a:pPr algn="r"/>
              <a:r>
                <a:rPr lang="en-US" sz="4400" dirty="0">
                  <a:solidFill>
                    <a:srgbClr val="EF3078"/>
                  </a:solidFill>
                  <a:latin typeface="Tw Cen MT" panose="020B0602020104020603" pitchFamily="34" charset="0"/>
                </a:rPr>
                <a:t>09</a:t>
              </a:r>
              <a:endParaRPr lang="en-US" sz="4400" dirty="0">
                <a:solidFill>
                  <a:srgbClr val="EF3078"/>
                </a:solidFill>
                <a:latin typeface="Tw Cen MT" panose="020B0602020104020603" pitchFamily="34" charset="0"/>
              </a:endParaRPr>
            </a:p>
          </p:txBody>
        </p:sp>
      </p:grpSp>
      <p:grpSp>
        <p:nvGrpSpPr>
          <p:cNvPr id="58" name="Group 57"/>
          <p:cNvGrpSpPr/>
          <p:nvPr/>
        </p:nvGrpSpPr>
        <p:grpSpPr>
          <a:xfrm>
            <a:off x="8028115" y="2696730"/>
            <a:ext cx="3396342" cy="1061829"/>
            <a:chOff x="8028115" y="2696730"/>
            <a:chExt cx="3396342" cy="1061829"/>
          </a:xfrm>
        </p:grpSpPr>
        <p:sp>
          <p:nvSpPr>
            <p:cNvPr id="42" name="TextBox 41"/>
            <p:cNvSpPr txBox="1"/>
            <p:nvPr/>
          </p:nvSpPr>
          <p:spPr>
            <a:xfrm>
              <a:off x="8940800" y="2773674"/>
              <a:ext cx="1917600" cy="461665"/>
            </a:xfrm>
            <a:prstGeom prst="rect">
              <a:avLst/>
            </a:prstGeom>
            <a:noFill/>
          </p:spPr>
          <p:txBody>
            <a:bodyPr wrap="square" rtlCol="0">
              <a:spAutoFit/>
            </a:bodyPr>
            <a:lstStyle/>
            <a:p>
              <a:r>
                <a:rPr lang="en-US" sz="2400" dirty="0">
                  <a:solidFill>
                    <a:srgbClr val="03A1A4"/>
                  </a:solidFill>
                  <a:latin typeface="Tw Cen MT" panose="020B0602020104020603" pitchFamily="34" charset="0"/>
                </a:rPr>
                <a:t>Your Heading</a:t>
              </a:r>
              <a:endParaRPr lang="en-US" sz="2400" dirty="0">
                <a:solidFill>
                  <a:srgbClr val="03A1A4"/>
                </a:solidFill>
                <a:latin typeface="Tw Cen MT" panose="020B0602020104020603" pitchFamily="34" charset="0"/>
              </a:endParaRPr>
            </a:p>
          </p:txBody>
        </p:sp>
        <p:sp>
          <p:nvSpPr>
            <p:cNvPr id="43" name="TextBox 42"/>
            <p:cNvSpPr txBox="1"/>
            <p:nvPr/>
          </p:nvSpPr>
          <p:spPr>
            <a:xfrm>
              <a:off x="8940800" y="3173784"/>
              <a:ext cx="2483657" cy="584775"/>
            </a:xfrm>
            <a:prstGeom prst="rect">
              <a:avLst/>
            </a:prstGeom>
            <a:noFill/>
          </p:spPr>
          <p:txBody>
            <a:bodyPr wrap="square" rtlCol="0">
              <a:spAutoFit/>
            </a:bodyPr>
            <a:lstStyle/>
            <a:p>
              <a:r>
                <a:rPr lang="en-US" sz="1600" dirty="0">
                  <a:solidFill>
                    <a:schemeClr val="tx1">
                      <a:lumMod val="75000"/>
                      <a:lumOff val="25000"/>
                    </a:schemeClr>
                  </a:solidFill>
                  <a:latin typeface="Tw Cen MT" panose="020B0602020104020603" pitchFamily="34" charset="0"/>
                </a:rPr>
                <a:t>Here add some brief about the heading point</a:t>
              </a:r>
              <a:endParaRPr lang="en-US" sz="1600" dirty="0">
                <a:solidFill>
                  <a:schemeClr val="tx1">
                    <a:lumMod val="75000"/>
                    <a:lumOff val="25000"/>
                  </a:schemeClr>
                </a:solidFill>
                <a:latin typeface="Tw Cen MT" panose="020B0602020104020603" pitchFamily="34" charset="0"/>
              </a:endParaRPr>
            </a:p>
          </p:txBody>
        </p:sp>
        <p:sp>
          <p:nvSpPr>
            <p:cNvPr id="44" name="TextBox 43"/>
            <p:cNvSpPr txBox="1"/>
            <p:nvPr/>
          </p:nvSpPr>
          <p:spPr>
            <a:xfrm>
              <a:off x="8028115" y="2696730"/>
              <a:ext cx="912686" cy="769441"/>
            </a:xfrm>
            <a:prstGeom prst="rect">
              <a:avLst/>
            </a:prstGeom>
            <a:noFill/>
          </p:spPr>
          <p:txBody>
            <a:bodyPr wrap="square" rtlCol="0">
              <a:spAutoFit/>
            </a:bodyPr>
            <a:lstStyle/>
            <a:p>
              <a:pPr algn="r"/>
              <a:r>
                <a:rPr lang="en-US" sz="4400" dirty="0">
                  <a:solidFill>
                    <a:srgbClr val="03A1A4"/>
                  </a:solidFill>
                  <a:latin typeface="Tw Cen MT" panose="020B0602020104020603" pitchFamily="34" charset="0"/>
                </a:rPr>
                <a:t>10</a:t>
              </a:r>
              <a:endParaRPr lang="en-US" sz="4400" dirty="0">
                <a:solidFill>
                  <a:srgbClr val="03A1A4"/>
                </a:solidFill>
                <a:latin typeface="Tw Cen MT" panose="020B0602020104020603" pitchFamily="34" charset="0"/>
              </a:endParaRPr>
            </a:p>
          </p:txBody>
        </p:sp>
      </p:grpSp>
      <p:grpSp>
        <p:nvGrpSpPr>
          <p:cNvPr id="59" name="Group 58"/>
          <p:cNvGrpSpPr/>
          <p:nvPr/>
        </p:nvGrpSpPr>
        <p:grpSpPr>
          <a:xfrm>
            <a:off x="8028115" y="3866281"/>
            <a:ext cx="3396342" cy="1061829"/>
            <a:chOff x="8028115" y="3866281"/>
            <a:chExt cx="3396342" cy="1061829"/>
          </a:xfrm>
        </p:grpSpPr>
        <p:sp>
          <p:nvSpPr>
            <p:cNvPr id="45" name="TextBox 44"/>
            <p:cNvSpPr txBox="1"/>
            <p:nvPr/>
          </p:nvSpPr>
          <p:spPr>
            <a:xfrm>
              <a:off x="8940800" y="3943225"/>
              <a:ext cx="1917600" cy="461665"/>
            </a:xfrm>
            <a:prstGeom prst="rect">
              <a:avLst/>
            </a:prstGeom>
            <a:noFill/>
          </p:spPr>
          <p:txBody>
            <a:bodyPr wrap="square" rtlCol="0">
              <a:spAutoFit/>
            </a:bodyPr>
            <a:lstStyle/>
            <a:p>
              <a:r>
                <a:rPr lang="en-US" sz="2400" dirty="0">
                  <a:solidFill>
                    <a:srgbClr val="385723"/>
                  </a:solidFill>
                  <a:latin typeface="Tw Cen MT" panose="020B0602020104020603" pitchFamily="34" charset="0"/>
                </a:rPr>
                <a:t>Your Heading</a:t>
              </a:r>
              <a:endParaRPr lang="en-US" sz="2400" dirty="0">
                <a:solidFill>
                  <a:srgbClr val="385723"/>
                </a:solidFill>
                <a:latin typeface="Tw Cen MT" panose="020B0602020104020603" pitchFamily="34" charset="0"/>
              </a:endParaRPr>
            </a:p>
          </p:txBody>
        </p:sp>
        <p:sp>
          <p:nvSpPr>
            <p:cNvPr id="46" name="TextBox 45"/>
            <p:cNvSpPr txBox="1"/>
            <p:nvPr/>
          </p:nvSpPr>
          <p:spPr>
            <a:xfrm>
              <a:off x="8940800" y="4343335"/>
              <a:ext cx="2483657" cy="584775"/>
            </a:xfrm>
            <a:prstGeom prst="rect">
              <a:avLst/>
            </a:prstGeom>
            <a:noFill/>
          </p:spPr>
          <p:txBody>
            <a:bodyPr wrap="square" rtlCol="0">
              <a:spAutoFit/>
            </a:bodyPr>
            <a:lstStyle/>
            <a:p>
              <a:r>
                <a:rPr lang="en-US" sz="1600" dirty="0">
                  <a:solidFill>
                    <a:schemeClr val="tx1">
                      <a:lumMod val="75000"/>
                      <a:lumOff val="25000"/>
                    </a:schemeClr>
                  </a:solidFill>
                  <a:latin typeface="Tw Cen MT" panose="020B0602020104020603" pitchFamily="34" charset="0"/>
                </a:rPr>
                <a:t>Here add some brief about the heading point</a:t>
              </a:r>
              <a:endParaRPr lang="en-US" sz="1600" dirty="0">
                <a:solidFill>
                  <a:schemeClr val="tx1">
                    <a:lumMod val="75000"/>
                    <a:lumOff val="25000"/>
                  </a:schemeClr>
                </a:solidFill>
                <a:latin typeface="Tw Cen MT" panose="020B0602020104020603" pitchFamily="34" charset="0"/>
              </a:endParaRPr>
            </a:p>
          </p:txBody>
        </p:sp>
        <p:sp>
          <p:nvSpPr>
            <p:cNvPr id="47" name="TextBox 46"/>
            <p:cNvSpPr txBox="1"/>
            <p:nvPr/>
          </p:nvSpPr>
          <p:spPr>
            <a:xfrm>
              <a:off x="8028115" y="3866281"/>
              <a:ext cx="912686" cy="769441"/>
            </a:xfrm>
            <a:prstGeom prst="rect">
              <a:avLst/>
            </a:prstGeom>
            <a:noFill/>
          </p:spPr>
          <p:txBody>
            <a:bodyPr wrap="square" rtlCol="0">
              <a:spAutoFit/>
            </a:bodyPr>
            <a:lstStyle/>
            <a:p>
              <a:pPr algn="r"/>
              <a:r>
                <a:rPr lang="en-US" sz="4400" dirty="0">
                  <a:solidFill>
                    <a:srgbClr val="385723"/>
                  </a:solidFill>
                  <a:latin typeface="Tw Cen MT" panose="020B0602020104020603" pitchFamily="34" charset="0"/>
                </a:rPr>
                <a:t>11</a:t>
              </a:r>
              <a:endParaRPr lang="en-US" sz="4400" dirty="0">
                <a:solidFill>
                  <a:srgbClr val="385723"/>
                </a:solidFill>
                <a:latin typeface="Tw Cen MT" panose="020B0602020104020603" pitchFamily="34" charset="0"/>
              </a:endParaRPr>
            </a:p>
          </p:txBody>
        </p:sp>
      </p:grpSp>
      <p:grpSp>
        <p:nvGrpSpPr>
          <p:cNvPr id="60" name="Group 59"/>
          <p:cNvGrpSpPr/>
          <p:nvPr/>
        </p:nvGrpSpPr>
        <p:grpSpPr>
          <a:xfrm>
            <a:off x="8028115" y="5035832"/>
            <a:ext cx="3396342" cy="1061829"/>
            <a:chOff x="8028115" y="5035832"/>
            <a:chExt cx="3396342" cy="1061829"/>
          </a:xfrm>
        </p:grpSpPr>
        <p:sp>
          <p:nvSpPr>
            <p:cNvPr id="48" name="TextBox 47"/>
            <p:cNvSpPr txBox="1"/>
            <p:nvPr/>
          </p:nvSpPr>
          <p:spPr>
            <a:xfrm>
              <a:off x="8940800" y="5112776"/>
              <a:ext cx="1917600" cy="461665"/>
            </a:xfrm>
            <a:prstGeom prst="rect">
              <a:avLst/>
            </a:prstGeom>
            <a:noFill/>
          </p:spPr>
          <p:txBody>
            <a:bodyPr wrap="square" rtlCol="0">
              <a:spAutoFit/>
            </a:bodyPr>
            <a:lstStyle/>
            <a:p>
              <a:r>
                <a:rPr lang="en-US" sz="2400" dirty="0">
                  <a:solidFill>
                    <a:srgbClr val="EE9524"/>
                  </a:solidFill>
                  <a:latin typeface="Tw Cen MT" panose="020B0602020104020603" pitchFamily="34" charset="0"/>
                </a:rPr>
                <a:t>Your Heading</a:t>
              </a:r>
              <a:endParaRPr lang="en-US" sz="2400" dirty="0">
                <a:solidFill>
                  <a:srgbClr val="EE9524"/>
                </a:solidFill>
                <a:latin typeface="Tw Cen MT" panose="020B0602020104020603" pitchFamily="34" charset="0"/>
              </a:endParaRPr>
            </a:p>
          </p:txBody>
        </p:sp>
        <p:sp>
          <p:nvSpPr>
            <p:cNvPr id="49" name="TextBox 48"/>
            <p:cNvSpPr txBox="1"/>
            <p:nvPr/>
          </p:nvSpPr>
          <p:spPr>
            <a:xfrm>
              <a:off x="8940800" y="5512886"/>
              <a:ext cx="2483657" cy="584775"/>
            </a:xfrm>
            <a:prstGeom prst="rect">
              <a:avLst/>
            </a:prstGeom>
            <a:noFill/>
          </p:spPr>
          <p:txBody>
            <a:bodyPr wrap="square" rtlCol="0">
              <a:spAutoFit/>
            </a:bodyPr>
            <a:lstStyle/>
            <a:p>
              <a:r>
                <a:rPr lang="en-US" sz="1600" dirty="0">
                  <a:solidFill>
                    <a:schemeClr val="tx1">
                      <a:lumMod val="75000"/>
                      <a:lumOff val="25000"/>
                    </a:schemeClr>
                  </a:solidFill>
                  <a:latin typeface="Tw Cen MT" panose="020B0602020104020603" pitchFamily="34" charset="0"/>
                </a:rPr>
                <a:t>Here add some brief about the heading point</a:t>
              </a:r>
              <a:endParaRPr lang="en-US" sz="1600" dirty="0">
                <a:solidFill>
                  <a:schemeClr val="tx1">
                    <a:lumMod val="75000"/>
                    <a:lumOff val="25000"/>
                  </a:schemeClr>
                </a:solidFill>
                <a:latin typeface="Tw Cen MT" panose="020B0602020104020603" pitchFamily="34" charset="0"/>
              </a:endParaRPr>
            </a:p>
          </p:txBody>
        </p:sp>
        <p:sp>
          <p:nvSpPr>
            <p:cNvPr id="50" name="TextBox 49"/>
            <p:cNvSpPr txBox="1"/>
            <p:nvPr/>
          </p:nvSpPr>
          <p:spPr>
            <a:xfrm>
              <a:off x="8028115" y="5035832"/>
              <a:ext cx="912686" cy="769441"/>
            </a:xfrm>
            <a:prstGeom prst="rect">
              <a:avLst/>
            </a:prstGeom>
            <a:noFill/>
          </p:spPr>
          <p:txBody>
            <a:bodyPr wrap="square" rtlCol="0">
              <a:spAutoFit/>
            </a:bodyPr>
            <a:lstStyle/>
            <a:p>
              <a:pPr algn="r"/>
              <a:r>
                <a:rPr lang="en-US" sz="4400" dirty="0">
                  <a:solidFill>
                    <a:srgbClr val="EE9524"/>
                  </a:solidFill>
                  <a:latin typeface="Tw Cen MT" panose="020B0602020104020603" pitchFamily="34" charset="0"/>
                </a:rPr>
                <a:t>12</a:t>
              </a:r>
              <a:endParaRPr lang="en-US" sz="4400" dirty="0">
                <a:solidFill>
                  <a:srgbClr val="EE9524"/>
                </a:solidFill>
                <a:latin typeface="Tw Cen MT" panose="020B0602020104020603" pitchFamily="34" charset="0"/>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90"/>
                                          </p:val>
                                        </p:tav>
                                        <p:tav tm="100000">
                                          <p:val>
                                            <p:fltVal val="0"/>
                                          </p:val>
                                        </p:tav>
                                      </p:tavLst>
                                    </p:anim>
                                    <p:animEffect transition="in" filter="fade">
                                      <p:cBhvr>
                                        <p:cTn id="10" dur="500"/>
                                        <p:tgtEl>
                                          <p:spTgt spid="2"/>
                                        </p:tgtEl>
                                      </p:cBhvr>
                                    </p:animEffect>
                                  </p:childTnLst>
                                </p:cTn>
                              </p:par>
                            </p:childTnLst>
                          </p:cTn>
                        </p:par>
                        <p:par>
                          <p:cTn id="11" fill="hold">
                            <p:stCondLst>
                              <p:cond delay="500"/>
                            </p:stCondLst>
                            <p:childTnLst>
                              <p:par>
                                <p:cTn id="12" presetID="31"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 calcmode="lin" valueType="num">
                                      <p:cBhvr>
                                        <p:cTn id="16" dur="500" fill="hold"/>
                                        <p:tgtEl>
                                          <p:spTgt spid="3"/>
                                        </p:tgtEl>
                                        <p:attrNameLst>
                                          <p:attrName>style.rotation</p:attrName>
                                        </p:attrNameLst>
                                      </p:cBhvr>
                                      <p:tavLst>
                                        <p:tav tm="0">
                                          <p:val>
                                            <p:fltVal val="90"/>
                                          </p:val>
                                        </p:tav>
                                        <p:tav tm="100000">
                                          <p:val>
                                            <p:fltVal val="0"/>
                                          </p:val>
                                        </p:tav>
                                      </p:tavLst>
                                    </p:anim>
                                    <p:animEffect transition="in" filter="fade">
                                      <p:cBhvr>
                                        <p:cTn id="17" dur="500"/>
                                        <p:tgtEl>
                                          <p:spTgt spid="3"/>
                                        </p:tgtEl>
                                      </p:cBhvr>
                                    </p:animEffect>
                                  </p:childTnLst>
                                </p:cTn>
                              </p:par>
                            </p:childTnLst>
                          </p:cTn>
                        </p:par>
                        <p:par>
                          <p:cTn id="18" fill="hold">
                            <p:stCondLst>
                              <p:cond delay="1000"/>
                            </p:stCondLst>
                            <p:childTnLst>
                              <p:par>
                                <p:cTn id="19" presetID="31"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 calcmode="lin" valueType="num">
                                      <p:cBhvr>
                                        <p:cTn id="21" dur="500" fill="hold"/>
                                        <p:tgtEl>
                                          <p:spTgt spid="51"/>
                                        </p:tgtEl>
                                        <p:attrNameLst>
                                          <p:attrName>ppt_w</p:attrName>
                                        </p:attrNameLst>
                                      </p:cBhvr>
                                      <p:tavLst>
                                        <p:tav tm="0">
                                          <p:val>
                                            <p:fltVal val="0"/>
                                          </p:val>
                                        </p:tav>
                                        <p:tav tm="100000">
                                          <p:val>
                                            <p:strVal val="#ppt_w"/>
                                          </p:val>
                                        </p:tav>
                                      </p:tavLst>
                                    </p:anim>
                                    <p:anim calcmode="lin" valueType="num">
                                      <p:cBhvr>
                                        <p:cTn id="22" dur="500" fill="hold"/>
                                        <p:tgtEl>
                                          <p:spTgt spid="51"/>
                                        </p:tgtEl>
                                        <p:attrNameLst>
                                          <p:attrName>ppt_h</p:attrName>
                                        </p:attrNameLst>
                                      </p:cBhvr>
                                      <p:tavLst>
                                        <p:tav tm="0">
                                          <p:val>
                                            <p:fltVal val="0"/>
                                          </p:val>
                                        </p:tav>
                                        <p:tav tm="100000">
                                          <p:val>
                                            <p:strVal val="#ppt_h"/>
                                          </p:val>
                                        </p:tav>
                                      </p:tavLst>
                                    </p:anim>
                                    <p:anim calcmode="lin" valueType="num">
                                      <p:cBhvr>
                                        <p:cTn id="23" dur="500" fill="hold"/>
                                        <p:tgtEl>
                                          <p:spTgt spid="51"/>
                                        </p:tgtEl>
                                        <p:attrNameLst>
                                          <p:attrName>style.rotation</p:attrName>
                                        </p:attrNameLst>
                                      </p:cBhvr>
                                      <p:tavLst>
                                        <p:tav tm="0">
                                          <p:val>
                                            <p:fltVal val="90"/>
                                          </p:val>
                                        </p:tav>
                                        <p:tav tm="100000">
                                          <p:val>
                                            <p:fltVal val="0"/>
                                          </p:val>
                                        </p:tav>
                                      </p:tavLst>
                                    </p:anim>
                                    <p:animEffect transition="in" filter="fade">
                                      <p:cBhvr>
                                        <p:cTn id="24" dur="500"/>
                                        <p:tgtEl>
                                          <p:spTgt spid="51"/>
                                        </p:tgtEl>
                                      </p:cBhvr>
                                    </p:animEffect>
                                  </p:childTnLst>
                                </p:cTn>
                              </p:par>
                            </p:childTnLst>
                          </p:cTn>
                        </p:par>
                        <p:par>
                          <p:cTn id="25" fill="hold">
                            <p:stCondLst>
                              <p:cond delay="1500"/>
                            </p:stCondLst>
                            <p:childTnLst>
                              <p:par>
                                <p:cTn id="26" presetID="31" presetClass="entr" presetSubtype="0" fill="hold" nodeType="afterEffect">
                                  <p:stCondLst>
                                    <p:cond delay="0"/>
                                  </p:stCondLst>
                                  <p:childTnLst>
                                    <p:set>
                                      <p:cBhvr>
                                        <p:cTn id="27" dur="1" fill="hold">
                                          <p:stCondLst>
                                            <p:cond delay="0"/>
                                          </p:stCondLst>
                                        </p:cTn>
                                        <p:tgtEl>
                                          <p:spTgt spid="52"/>
                                        </p:tgtEl>
                                        <p:attrNameLst>
                                          <p:attrName>style.visibility</p:attrName>
                                        </p:attrNameLst>
                                      </p:cBhvr>
                                      <p:to>
                                        <p:strVal val="visible"/>
                                      </p:to>
                                    </p:set>
                                    <p:anim calcmode="lin" valueType="num">
                                      <p:cBhvr>
                                        <p:cTn id="28" dur="500" fill="hold"/>
                                        <p:tgtEl>
                                          <p:spTgt spid="52"/>
                                        </p:tgtEl>
                                        <p:attrNameLst>
                                          <p:attrName>ppt_w</p:attrName>
                                        </p:attrNameLst>
                                      </p:cBhvr>
                                      <p:tavLst>
                                        <p:tav tm="0">
                                          <p:val>
                                            <p:fltVal val="0"/>
                                          </p:val>
                                        </p:tav>
                                        <p:tav tm="100000">
                                          <p:val>
                                            <p:strVal val="#ppt_w"/>
                                          </p:val>
                                        </p:tav>
                                      </p:tavLst>
                                    </p:anim>
                                    <p:anim calcmode="lin" valueType="num">
                                      <p:cBhvr>
                                        <p:cTn id="29" dur="500" fill="hold"/>
                                        <p:tgtEl>
                                          <p:spTgt spid="52"/>
                                        </p:tgtEl>
                                        <p:attrNameLst>
                                          <p:attrName>ppt_h</p:attrName>
                                        </p:attrNameLst>
                                      </p:cBhvr>
                                      <p:tavLst>
                                        <p:tav tm="0">
                                          <p:val>
                                            <p:fltVal val="0"/>
                                          </p:val>
                                        </p:tav>
                                        <p:tav tm="100000">
                                          <p:val>
                                            <p:strVal val="#ppt_h"/>
                                          </p:val>
                                        </p:tav>
                                      </p:tavLst>
                                    </p:anim>
                                    <p:anim calcmode="lin" valueType="num">
                                      <p:cBhvr>
                                        <p:cTn id="30" dur="500" fill="hold"/>
                                        <p:tgtEl>
                                          <p:spTgt spid="52"/>
                                        </p:tgtEl>
                                        <p:attrNameLst>
                                          <p:attrName>style.rotation</p:attrName>
                                        </p:attrNameLst>
                                      </p:cBhvr>
                                      <p:tavLst>
                                        <p:tav tm="0">
                                          <p:val>
                                            <p:fltVal val="90"/>
                                          </p:val>
                                        </p:tav>
                                        <p:tav tm="100000">
                                          <p:val>
                                            <p:fltVal val="0"/>
                                          </p:val>
                                        </p:tav>
                                      </p:tavLst>
                                    </p:anim>
                                    <p:animEffect transition="in" filter="fade">
                                      <p:cBhvr>
                                        <p:cTn id="31" dur="500"/>
                                        <p:tgtEl>
                                          <p:spTgt spid="52"/>
                                        </p:tgtEl>
                                      </p:cBhvr>
                                    </p:animEffect>
                                  </p:childTnLst>
                                </p:cTn>
                              </p:par>
                            </p:childTnLst>
                          </p:cTn>
                        </p:par>
                        <p:par>
                          <p:cTn id="32" fill="hold">
                            <p:stCondLst>
                              <p:cond delay="2000"/>
                            </p:stCondLst>
                            <p:childTnLst>
                              <p:par>
                                <p:cTn id="33" presetID="31" presetClass="entr" presetSubtype="0" fill="hold" nodeType="afterEffect">
                                  <p:stCondLst>
                                    <p:cond delay="0"/>
                                  </p:stCondLst>
                                  <p:childTnLst>
                                    <p:set>
                                      <p:cBhvr>
                                        <p:cTn id="34" dur="1" fill="hold">
                                          <p:stCondLst>
                                            <p:cond delay="0"/>
                                          </p:stCondLst>
                                        </p:cTn>
                                        <p:tgtEl>
                                          <p:spTgt spid="53"/>
                                        </p:tgtEl>
                                        <p:attrNameLst>
                                          <p:attrName>style.visibility</p:attrName>
                                        </p:attrNameLst>
                                      </p:cBhvr>
                                      <p:to>
                                        <p:strVal val="visible"/>
                                      </p:to>
                                    </p:set>
                                    <p:anim calcmode="lin" valueType="num">
                                      <p:cBhvr>
                                        <p:cTn id="35" dur="500" fill="hold"/>
                                        <p:tgtEl>
                                          <p:spTgt spid="53"/>
                                        </p:tgtEl>
                                        <p:attrNameLst>
                                          <p:attrName>ppt_w</p:attrName>
                                        </p:attrNameLst>
                                      </p:cBhvr>
                                      <p:tavLst>
                                        <p:tav tm="0">
                                          <p:val>
                                            <p:fltVal val="0"/>
                                          </p:val>
                                        </p:tav>
                                        <p:tav tm="100000">
                                          <p:val>
                                            <p:strVal val="#ppt_w"/>
                                          </p:val>
                                        </p:tav>
                                      </p:tavLst>
                                    </p:anim>
                                    <p:anim calcmode="lin" valueType="num">
                                      <p:cBhvr>
                                        <p:cTn id="36" dur="500" fill="hold"/>
                                        <p:tgtEl>
                                          <p:spTgt spid="53"/>
                                        </p:tgtEl>
                                        <p:attrNameLst>
                                          <p:attrName>ppt_h</p:attrName>
                                        </p:attrNameLst>
                                      </p:cBhvr>
                                      <p:tavLst>
                                        <p:tav tm="0">
                                          <p:val>
                                            <p:fltVal val="0"/>
                                          </p:val>
                                        </p:tav>
                                        <p:tav tm="100000">
                                          <p:val>
                                            <p:strVal val="#ppt_h"/>
                                          </p:val>
                                        </p:tav>
                                      </p:tavLst>
                                    </p:anim>
                                    <p:anim calcmode="lin" valueType="num">
                                      <p:cBhvr>
                                        <p:cTn id="37" dur="500" fill="hold"/>
                                        <p:tgtEl>
                                          <p:spTgt spid="53"/>
                                        </p:tgtEl>
                                        <p:attrNameLst>
                                          <p:attrName>style.rotation</p:attrName>
                                        </p:attrNameLst>
                                      </p:cBhvr>
                                      <p:tavLst>
                                        <p:tav tm="0">
                                          <p:val>
                                            <p:fltVal val="90"/>
                                          </p:val>
                                        </p:tav>
                                        <p:tav tm="100000">
                                          <p:val>
                                            <p:fltVal val="0"/>
                                          </p:val>
                                        </p:tav>
                                      </p:tavLst>
                                    </p:anim>
                                    <p:animEffect transition="in" filter="fade">
                                      <p:cBhvr>
                                        <p:cTn id="38" dur="500"/>
                                        <p:tgtEl>
                                          <p:spTgt spid="53"/>
                                        </p:tgtEl>
                                      </p:cBhvr>
                                    </p:animEffect>
                                  </p:childTnLst>
                                </p:cTn>
                              </p:par>
                            </p:childTnLst>
                          </p:cTn>
                        </p:par>
                        <p:par>
                          <p:cTn id="39" fill="hold">
                            <p:stCondLst>
                              <p:cond delay="2500"/>
                            </p:stCondLst>
                            <p:childTnLst>
                              <p:par>
                                <p:cTn id="40" presetID="31" presetClass="entr" presetSubtype="0" fill="hold" nodeType="afterEffect">
                                  <p:stCondLst>
                                    <p:cond delay="0"/>
                                  </p:stCondLst>
                                  <p:childTnLst>
                                    <p:set>
                                      <p:cBhvr>
                                        <p:cTn id="41" dur="1" fill="hold">
                                          <p:stCondLst>
                                            <p:cond delay="0"/>
                                          </p:stCondLst>
                                        </p:cTn>
                                        <p:tgtEl>
                                          <p:spTgt spid="55"/>
                                        </p:tgtEl>
                                        <p:attrNameLst>
                                          <p:attrName>style.visibility</p:attrName>
                                        </p:attrNameLst>
                                      </p:cBhvr>
                                      <p:to>
                                        <p:strVal val="visible"/>
                                      </p:to>
                                    </p:set>
                                    <p:anim calcmode="lin" valueType="num">
                                      <p:cBhvr>
                                        <p:cTn id="42" dur="500" fill="hold"/>
                                        <p:tgtEl>
                                          <p:spTgt spid="55"/>
                                        </p:tgtEl>
                                        <p:attrNameLst>
                                          <p:attrName>ppt_w</p:attrName>
                                        </p:attrNameLst>
                                      </p:cBhvr>
                                      <p:tavLst>
                                        <p:tav tm="0">
                                          <p:val>
                                            <p:fltVal val="0"/>
                                          </p:val>
                                        </p:tav>
                                        <p:tav tm="100000">
                                          <p:val>
                                            <p:strVal val="#ppt_w"/>
                                          </p:val>
                                        </p:tav>
                                      </p:tavLst>
                                    </p:anim>
                                    <p:anim calcmode="lin" valueType="num">
                                      <p:cBhvr>
                                        <p:cTn id="43" dur="500" fill="hold"/>
                                        <p:tgtEl>
                                          <p:spTgt spid="55"/>
                                        </p:tgtEl>
                                        <p:attrNameLst>
                                          <p:attrName>ppt_h</p:attrName>
                                        </p:attrNameLst>
                                      </p:cBhvr>
                                      <p:tavLst>
                                        <p:tav tm="0">
                                          <p:val>
                                            <p:fltVal val="0"/>
                                          </p:val>
                                        </p:tav>
                                        <p:tav tm="100000">
                                          <p:val>
                                            <p:strVal val="#ppt_h"/>
                                          </p:val>
                                        </p:tav>
                                      </p:tavLst>
                                    </p:anim>
                                    <p:anim calcmode="lin" valueType="num">
                                      <p:cBhvr>
                                        <p:cTn id="44" dur="500" fill="hold"/>
                                        <p:tgtEl>
                                          <p:spTgt spid="55"/>
                                        </p:tgtEl>
                                        <p:attrNameLst>
                                          <p:attrName>style.rotation</p:attrName>
                                        </p:attrNameLst>
                                      </p:cBhvr>
                                      <p:tavLst>
                                        <p:tav tm="0">
                                          <p:val>
                                            <p:fltVal val="90"/>
                                          </p:val>
                                        </p:tav>
                                        <p:tav tm="100000">
                                          <p:val>
                                            <p:fltVal val="0"/>
                                          </p:val>
                                        </p:tav>
                                      </p:tavLst>
                                    </p:anim>
                                    <p:animEffect transition="in" filter="fade">
                                      <p:cBhvr>
                                        <p:cTn id="45" dur="500"/>
                                        <p:tgtEl>
                                          <p:spTgt spid="55"/>
                                        </p:tgtEl>
                                      </p:cBhvr>
                                    </p:animEffect>
                                  </p:childTnLst>
                                </p:cTn>
                              </p:par>
                            </p:childTnLst>
                          </p:cTn>
                        </p:par>
                        <p:par>
                          <p:cTn id="46" fill="hold">
                            <p:stCondLst>
                              <p:cond delay="3000"/>
                            </p:stCondLst>
                            <p:childTnLst>
                              <p:par>
                                <p:cTn id="47" presetID="31" presetClass="entr" presetSubtype="0" fill="hold" nodeType="afterEffect">
                                  <p:stCondLst>
                                    <p:cond delay="0"/>
                                  </p:stCondLst>
                                  <p:childTnLst>
                                    <p:set>
                                      <p:cBhvr>
                                        <p:cTn id="48" dur="1" fill="hold">
                                          <p:stCondLst>
                                            <p:cond delay="0"/>
                                          </p:stCondLst>
                                        </p:cTn>
                                        <p:tgtEl>
                                          <p:spTgt spid="56"/>
                                        </p:tgtEl>
                                        <p:attrNameLst>
                                          <p:attrName>style.visibility</p:attrName>
                                        </p:attrNameLst>
                                      </p:cBhvr>
                                      <p:to>
                                        <p:strVal val="visible"/>
                                      </p:to>
                                    </p:set>
                                    <p:anim calcmode="lin" valueType="num">
                                      <p:cBhvr>
                                        <p:cTn id="49" dur="500" fill="hold"/>
                                        <p:tgtEl>
                                          <p:spTgt spid="56"/>
                                        </p:tgtEl>
                                        <p:attrNameLst>
                                          <p:attrName>ppt_w</p:attrName>
                                        </p:attrNameLst>
                                      </p:cBhvr>
                                      <p:tavLst>
                                        <p:tav tm="0">
                                          <p:val>
                                            <p:fltVal val="0"/>
                                          </p:val>
                                        </p:tav>
                                        <p:tav tm="100000">
                                          <p:val>
                                            <p:strVal val="#ppt_w"/>
                                          </p:val>
                                        </p:tav>
                                      </p:tavLst>
                                    </p:anim>
                                    <p:anim calcmode="lin" valueType="num">
                                      <p:cBhvr>
                                        <p:cTn id="50" dur="500" fill="hold"/>
                                        <p:tgtEl>
                                          <p:spTgt spid="56"/>
                                        </p:tgtEl>
                                        <p:attrNameLst>
                                          <p:attrName>ppt_h</p:attrName>
                                        </p:attrNameLst>
                                      </p:cBhvr>
                                      <p:tavLst>
                                        <p:tav tm="0">
                                          <p:val>
                                            <p:fltVal val="0"/>
                                          </p:val>
                                        </p:tav>
                                        <p:tav tm="100000">
                                          <p:val>
                                            <p:strVal val="#ppt_h"/>
                                          </p:val>
                                        </p:tav>
                                      </p:tavLst>
                                    </p:anim>
                                    <p:anim calcmode="lin" valueType="num">
                                      <p:cBhvr>
                                        <p:cTn id="51" dur="500" fill="hold"/>
                                        <p:tgtEl>
                                          <p:spTgt spid="56"/>
                                        </p:tgtEl>
                                        <p:attrNameLst>
                                          <p:attrName>style.rotation</p:attrName>
                                        </p:attrNameLst>
                                      </p:cBhvr>
                                      <p:tavLst>
                                        <p:tav tm="0">
                                          <p:val>
                                            <p:fltVal val="90"/>
                                          </p:val>
                                        </p:tav>
                                        <p:tav tm="100000">
                                          <p:val>
                                            <p:fltVal val="0"/>
                                          </p:val>
                                        </p:tav>
                                      </p:tavLst>
                                    </p:anim>
                                    <p:animEffect transition="in" filter="fade">
                                      <p:cBhvr>
                                        <p:cTn id="52" dur="500"/>
                                        <p:tgtEl>
                                          <p:spTgt spid="56"/>
                                        </p:tgtEl>
                                      </p:cBhvr>
                                    </p:animEffect>
                                  </p:childTnLst>
                                </p:cTn>
                              </p:par>
                            </p:childTnLst>
                          </p:cTn>
                        </p:par>
                        <p:par>
                          <p:cTn id="53" fill="hold">
                            <p:stCondLst>
                              <p:cond delay="3500"/>
                            </p:stCondLst>
                            <p:childTnLst>
                              <p:par>
                                <p:cTn id="54" presetID="31" presetClass="entr" presetSubtype="0" fill="hold" nodeType="afterEffect">
                                  <p:stCondLst>
                                    <p:cond delay="0"/>
                                  </p:stCondLst>
                                  <p:childTnLst>
                                    <p:set>
                                      <p:cBhvr>
                                        <p:cTn id="55" dur="1" fill="hold">
                                          <p:stCondLst>
                                            <p:cond delay="0"/>
                                          </p:stCondLst>
                                        </p:cTn>
                                        <p:tgtEl>
                                          <p:spTgt spid="54"/>
                                        </p:tgtEl>
                                        <p:attrNameLst>
                                          <p:attrName>style.visibility</p:attrName>
                                        </p:attrNameLst>
                                      </p:cBhvr>
                                      <p:to>
                                        <p:strVal val="visible"/>
                                      </p:to>
                                    </p:set>
                                    <p:anim calcmode="lin" valueType="num">
                                      <p:cBhvr>
                                        <p:cTn id="56" dur="500" fill="hold"/>
                                        <p:tgtEl>
                                          <p:spTgt spid="54"/>
                                        </p:tgtEl>
                                        <p:attrNameLst>
                                          <p:attrName>ppt_w</p:attrName>
                                        </p:attrNameLst>
                                      </p:cBhvr>
                                      <p:tavLst>
                                        <p:tav tm="0">
                                          <p:val>
                                            <p:fltVal val="0"/>
                                          </p:val>
                                        </p:tav>
                                        <p:tav tm="100000">
                                          <p:val>
                                            <p:strVal val="#ppt_w"/>
                                          </p:val>
                                        </p:tav>
                                      </p:tavLst>
                                    </p:anim>
                                    <p:anim calcmode="lin" valueType="num">
                                      <p:cBhvr>
                                        <p:cTn id="57" dur="500" fill="hold"/>
                                        <p:tgtEl>
                                          <p:spTgt spid="54"/>
                                        </p:tgtEl>
                                        <p:attrNameLst>
                                          <p:attrName>ppt_h</p:attrName>
                                        </p:attrNameLst>
                                      </p:cBhvr>
                                      <p:tavLst>
                                        <p:tav tm="0">
                                          <p:val>
                                            <p:fltVal val="0"/>
                                          </p:val>
                                        </p:tav>
                                        <p:tav tm="100000">
                                          <p:val>
                                            <p:strVal val="#ppt_h"/>
                                          </p:val>
                                        </p:tav>
                                      </p:tavLst>
                                    </p:anim>
                                    <p:anim calcmode="lin" valueType="num">
                                      <p:cBhvr>
                                        <p:cTn id="58" dur="500" fill="hold"/>
                                        <p:tgtEl>
                                          <p:spTgt spid="54"/>
                                        </p:tgtEl>
                                        <p:attrNameLst>
                                          <p:attrName>style.rotation</p:attrName>
                                        </p:attrNameLst>
                                      </p:cBhvr>
                                      <p:tavLst>
                                        <p:tav tm="0">
                                          <p:val>
                                            <p:fltVal val="90"/>
                                          </p:val>
                                        </p:tav>
                                        <p:tav tm="100000">
                                          <p:val>
                                            <p:fltVal val="0"/>
                                          </p:val>
                                        </p:tav>
                                      </p:tavLst>
                                    </p:anim>
                                    <p:animEffect transition="in" filter="fade">
                                      <p:cBhvr>
                                        <p:cTn id="59" dur="500"/>
                                        <p:tgtEl>
                                          <p:spTgt spid="54"/>
                                        </p:tgtEl>
                                      </p:cBhvr>
                                    </p:animEffect>
                                  </p:childTnLst>
                                </p:cTn>
                              </p:par>
                            </p:childTnLst>
                          </p:cTn>
                        </p:par>
                        <p:par>
                          <p:cTn id="60" fill="hold">
                            <p:stCondLst>
                              <p:cond delay="4000"/>
                            </p:stCondLst>
                            <p:childTnLst>
                              <p:par>
                                <p:cTn id="61" presetID="31" presetClass="entr" presetSubtype="0" fill="hold" nodeType="afterEffect">
                                  <p:stCondLst>
                                    <p:cond delay="0"/>
                                  </p:stCondLst>
                                  <p:childTnLst>
                                    <p:set>
                                      <p:cBhvr>
                                        <p:cTn id="62" dur="1" fill="hold">
                                          <p:stCondLst>
                                            <p:cond delay="0"/>
                                          </p:stCondLst>
                                        </p:cTn>
                                        <p:tgtEl>
                                          <p:spTgt spid="57"/>
                                        </p:tgtEl>
                                        <p:attrNameLst>
                                          <p:attrName>style.visibility</p:attrName>
                                        </p:attrNameLst>
                                      </p:cBhvr>
                                      <p:to>
                                        <p:strVal val="visible"/>
                                      </p:to>
                                    </p:set>
                                    <p:anim calcmode="lin" valueType="num">
                                      <p:cBhvr>
                                        <p:cTn id="63" dur="500" fill="hold"/>
                                        <p:tgtEl>
                                          <p:spTgt spid="57"/>
                                        </p:tgtEl>
                                        <p:attrNameLst>
                                          <p:attrName>ppt_w</p:attrName>
                                        </p:attrNameLst>
                                      </p:cBhvr>
                                      <p:tavLst>
                                        <p:tav tm="0">
                                          <p:val>
                                            <p:fltVal val="0"/>
                                          </p:val>
                                        </p:tav>
                                        <p:tav tm="100000">
                                          <p:val>
                                            <p:strVal val="#ppt_w"/>
                                          </p:val>
                                        </p:tav>
                                      </p:tavLst>
                                    </p:anim>
                                    <p:anim calcmode="lin" valueType="num">
                                      <p:cBhvr>
                                        <p:cTn id="64" dur="500" fill="hold"/>
                                        <p:tgtEl>
                                          <p:spTgt spid="57"/>
                                        </p:tgtEl>
                                        <p:attrNameLst>
                                          <p:attrName>ppt_h</p:attrName>
                                        </p:attrNameLst>
                                      </p:cBhvr>
                                      <p:tavLst>
                                        <p:tav tm="0">
                                          <p:val>
                                            <p:fltVal val="0"/>
                                          </p:val>
                                        </p:tav>
                                        <p:tav tm="100000">
                                          <p:val>
                                            <p:strVal val="#ppt_h"/>
                                          </p:val>
                                        </p:tav>
                                      </p:tavLst>
                                    </p:anim>
                                    <p:anim calcmode="lin" valueType="num">
                                      <p:cBhvr>
                                        <p:cTn id="65" dur="500" fill="hold"/>
                                        <p:tgtEl>
                                          <p:spTgt spid="57"/>
                                        </p:tgtEl>
                                        <p:attrNameLst>
                                          <p:attrName>style.rotation</p:attrName>
                                        </p:attrNameLst>
                                      </p:cBhvr>
                                      <p:tavLst>
                                        <p:tav tm="0">
                                          <p:val>
                                            <p:fltVal val="90"/>
                                          </p:val>
                                        </p:tav>
                                        <p:tav tm="100000">
                                          <p:val>
                                            <p:fltVal val="0"/>
                                          </p:val>
                                        </p:tav>
                                      </p:tavLst>
                                    </p:anim>
                                    <p:animEffect transition="in" filter="fade">
                                      <p:cBhvr>
                                        <p:cTn id="66" dur="500"/>
                                        <p:tgtEl>
                                          <p:spTgt spid="57"/>
                                        </p:tgtEl>
                                      </p:cBhvr>
                                    </p:animEffect>
                                  </p:childTnLst>
                                </p:cTn>
                              </p:par>
                            </p:childTnLst>
                          </p:cTn>
                        </p:par>
                        <p:par>
                          <p:cTn id="67" fill="hold">
                            <p:stCondLst>
                              <p:cond delay="4500"/>
                            </p:stCondLst>
                            <p:childTnLst>
                              <p:par>
                                <p:cTn id="68" presetID="31" presetClass="entr" presetSubtype="0" fill="hold" nodeType="afterEffect">
                                  <p:stCondLst>
                                    <p:cond delay="0"/>
                                  </p:stCondLst>
                                  <p:childTnLst>
                                    <p:set>
                                      <p:cBhvr>
                                        <p:cTn id="69" dur="1" fill="hold">
                                          <p:stCondLst>
                                            <p:cond delay="0"/>
                                          </p:stCondLst>
                                        </p:cTn>
                                        <p:tgtEl>
                                          <p:spTgt spid="58"/>
                                        </p:tgtEl>
                                        <p:attrNameLst>
                                          <p:attrName>style.visibility</p:attrName>
                                        </p:attrNameLst>
                                      </p:cBhvr>
                                      <p:to>
                                        <p:strVal val="visible"/>
                                      </p:to>
                                    </p:set>
                                    <p:anim calcmode="lin" valueType="num">
                                      <p:cBhvr>
                                        <p:cTn id="70" dur="500" fill="hold"/>
                                        <p:tgtEl>
                                          <p:spTgt spid="58"/>
                                        </p:tgtEl>
                                        <p:attrNameLst>
                                          <p:attrName>ppt_w</p:attrName>
                                        </p:attrNameLst>
                                      </p:cBhvr>
                                      <p:tavLst>
                                        <p:tav tm="0">
                                          <p:val>
                                            <p:fltVal val="0"/>
                                          </p:val>
                                        </p:tav>
                                        <p:tav tm="100000">
                                          <p:val>
                                            <p:strVal val="#ppt_w"/>
                                          </p:val>
                                        </p:tav>
                                      </p:tavLst>
                                    </p:anim>
                                    <p:anim calcmode="lin" valueType="num">
                                      <p:cBhvr>
                                        <p:cTn id="71" dur="500" fill="hold"/>
                                        <p:tgtEl>
                                          <p:spTgt spid="58"/>
                                        </p:tgtEl>
                                        <p:attrNameLst>
                                          <p:attrName>ppt_h</p:attrName>
                                        </p:attrNameLst>
                                      </p:cBhvr>
                                      <p:tavLst>
                                        <p:tav tm="0">
                                          <p:val>
                                            <p:fltVal val="0"/>
                                          </p:val>
                                        </p:tav>
                                        <p:tav tm="100000">
                                          <p:val>
                                            <p:strVal val="#ppt_h"/>
                                          </p:val>
                                        </p:tav>
                                      </p:tavLst>
                                    </p:anim>
                                    <p:anim calcmode="lin" valueType="num">
                                      <p:cBhvr>
                                        <p:cTn id="72" dur="500" fill="hold"/>
                                        <p:tgtEl>
                                          <p:spTgt spid="58"/>
                                        </p:tgtEl>
                                        <p:attrNameLst>
                                          <p:attrName>style.rotation</p:attrName>
                                        </p:attrNameLst>
                                      </p:cBhvr>
                                      <p:tavLst>
                                        <p:tav tm="0">
                                          <p:val>
                                            <p:fltVal val="90"/>
                                          </p:val>
                                        </p:tav>
                                        <p:tav tm="100000">
                                          <p:val>
                                            <p:fltVal val="0"/>
                                          </p:val>
                                        </p:tav>
                                      </p:tavLst>
                                    </p:anim>
                                    <p:animEffect transition="in" filter="fade">
                                      <p:cBhvr>
                                        <p:cTn id="73" dur="500"/>
                                        <p:tgtEl>
                                          <p:spTgt spid="58"/>
                                        </p:tgtEl>
                                      </p:cBhvr>
                                    </p:animEffect>
                                  </p:childTnLst>
                                </p:cTn>
                              </p:par>
                            </p:childTnLst>
                          </p:cTn>
                        </p:par>
                        <p:par>
                          <p:cTn id="74" fill="hold">
                            <p:stCondLst>
                              <p:cond delay="5000"/>
                            </p:stCondLst>
                            <p:childTnLst>
                              <p:par>
                                <p:cTn id="75" presetID="31" presetClass="entr" presetSubtype="0" fill="hold" nodeType="afterEffect">
                                  <p:stCondLst>
                                    <p:cond delay="0"/>
                                  </p:stCondLst>
                                  <p:childTnLst>
                                    <p:set>
                                      <p:cBhvr>
                                        <p:cTn id="76" dur="1" fill="hold">
                                          <p:stCondLst>
                                            <p:cond delay="0"/>
                                          </p:stCondLst>
                                        </p:cTn>
                                        <p:tgtEl>
                                          <p:spTgt spid="59"/>
                                        </p:tgtEl>
                                        <p:attrNameLst>
                                          <p:attrName>style.visibility</p:attrName>
                                        </p:attrNameLst>
                                      </p:cBhvr>
                                      <p:to>
                                        <p:strVal val="visible"/>
                                      </p:to>
                                    </p:set>
                                    <p:anim calcmode="lin" valueType="num">
                                      <p:cBhvr>
                                        <p:cTn id="77" dur="500" fill="hold"/>
                                        <p:tgtEl>
                                          <p:spTgt spid="59"/>
                                        </p:tgtEl>
                                        <p:attrNameLst>
                                          <p:attrName>ppt_w</p:attrName>
                                        </p:attrNameLst>
                                      </p:cBhvr>
                                      <p:tavLst>
                                        <p:tav tm="0">
                                          <p:val>
                                            <p:fltVal val="0"/>
                                          </p:val>
                                        </p:tav>
                                        <p:tav tm="100000">
                                          <p:val>
                                            <p:strVal val="#ppt_w"/>
                                          </p:val>
                                        </p:tav>
                                      </p:tavLst>
                                    </p:anim>
                                    <p:anim calcmode="lin" valueType="num">
                                      <p:cBhvr>
                                        <p:cTn id="78" dur="500" fill="hold"/>
                                        <p:tgtEl>
                                          <p:spTgt spid="59"/>
                                        </p:tgtEl>
                                        <p:attrNameLst>
                                          <p:attrName>ppt_h</p:attrName>
                                        </p:attrNameLst>
                                      </p:cBhvr>
                                      <p:tavLst>
                                        <p:tav tm="0">
                                          <p:val>
                                            <p:fltVal val="0"/>
                                          </p:val>
                                        </p:tav>
                                        <p:tav tm="100000">
                                          <p:val>
                                            <p:strVal val="#ppt_h"/>
                                          </p:val>
                                        </p:tav>
                                      </p:tavLst>
                                    </p:anim>
                                    <p:anim calcmode="lin" valueType="num">
                                      <p:cBhvr>
                                        <p:cTn id="79" dur="500" fill="hold"/>
                                        <p:tgtEl>
                                          <p:spTgt spid="59"/>
                                        </p:tgtEl>
                                        <p:attrNameLst>
                                          <p:attrName>style.rotation</p:attrName>
                                        </p:attrNameLst>
                                      </p:cBhvr>
                                      <p:tavLst>
                                        <p:tav tm="0">
                                          <p:val>
                                            <p:fltVal val="90"/>
                                          </p:val>
                                        </p:tav>
                                        <p:tav tm="100000">
                                          <p:val>
                                            <p:fltVal val="0"/>
                                          </p:val>
                                        </p:tav>
                                      </p:tavLst>
                                    </p:anim>
                                    <p:animEffect transition="in" filter="fade">
                                      <p:cBhvr>
                                        <p:cTn id="80" dur="500"/>
                                        <p:tgtEl>
                                          <p:spTgt spid="59"/>
                                        </p:tgtEl>
                                      </p:cBhvr>
                                    </p:animEffect>
                                  </p:childTnLst>
                                </p:cTn>
                              </p:par>
                            </p:childTnLst>
                          </p:cTn>
                        </p:par>
                        <p:par>
                          <p:cTn id="81" fill="hold">
                            <p:stCondLst>
                              <p:cond delay="5500"/>
                            </p:stCondLst>
                            <p:childTnLst>
                              <p:par>
                                <p:cTn id="82" presetID="31" presetClass="entr" presetSubtype="0" fill="hold" nodeType="afterEffect">
                                  <p:stCondLst>
                                    <p:cond delay="0"/>
                                  </p:stCondLst>
                                  <p:childTnLst>
                                    <p:set>
                                      <p:cBhvr>
                                        <p:cTn id="83" dur="1" fill="hold">
                                          <p:stCondLst>
                                            <p:cond delay="0"/>
                                          </p:stCondLst>
                                        </p:cTn>
                                        <p:tgtEl>
                                          <p:spTgt spid="60"/>
                                        </p:tgtEl>
                                        <p:attrNameLst>
                                          <p:attrName>style.visibility</p:attrName>
                                        </p:attrNameLst>
                                      </p:cBhvr>
                                      <p:to>
                                        <p:strVal val="visible"/>
                                      </p:to>
                                    </p:set>
                                    <p:anim calcmode="lin" valueType="num">
                                      <p:cBhvr>
                                        <p:cTn id="84" dur="500" fill="hold"/>
                                        <p:tgtEl>
                                          <p:spTgt spid="60"/>
                                        </p:tgtEl>
                                        <p:attrNameLst>
                                          <p:attrName>ppt_w</p:attrName>
                                        </p:attrNameLst>
                                      </p:cBhvr>
                                      <p:tavLst>
                                        <p:tav tm="0">
                                          <p:val>
                                            <p:fltVal val="0"/>
                                          </p:val>
                                        </p:tav>
                                        <p:tav tm="100000">
                                          <p:val>
                                            <p:strVal val="#ppt_w"/>
                                          </p:val>
                                        </p:tav>
                                      </p:tavLst>
                                    </p:anim>
                                    <p:anim calcmode="lin" valueType="num">
                                      <p:cBhvr>
                                        <p:cTn id="85" dur="500" fill="hold"/>
                                        <p:tgtEl>
                                          <p:spTgt spid="60"/>
                                        </p:tgtEl>
                                        <p:attrNameLst>
                                          <p:attrName>ppt_h</p:attrName>
                                        </p:attrNameLst>
                                      </p:cBhvr>
                                      <p:tavLst>
                                        <p:tav tm="0">
                                          <p:val>
                                            <p:fltVal val="0"/>
                                          </p:val>
                                        </p:tav>
                                        <p:tav tm="100000">
                                          <p:val>
                                            <p:strVal val="#ppt_h"/>
                                          </p:val>
                                        </p:tav>
                                      </p:tavLst>
                                    </p:anim>
                                    <p:anim calcmode="lin" valueType="num">
                                      <p:cBhvr>
                                        <p:cTn id="86" dur="500" fill="hold"/>
                                        <p:tgtEl>
                                          <p:spTgt spid="60"/>
                                        </p:tgtEl>
                                        <p:attrNameLst>
                                          <p:attrName>style.rotation</p:attrName>
                                        </p:attrNameLst>
                                      </p:cBhvr>
                                      <p:tavLst>
                                        <p:tav tm="0">
                                          <p:val>
                                            <p:fltVal val="90"/>
                                          </p:val>
                                        </p:tav>
                                        <p:tav tm="100000">
                                          <p:val>
                                            <p:fltVal val="0"/>
                                          </p:val>
                                        </p:tav>
                                      </p:tavLst>
                                    </p:anim>
                                    <p:animEffect transition="in" filter="fade">
                                      <p:cBhvr>
                                        <p:cTn id="8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p:cNvCxnSpPr/>
          <p:nvPr/>
        </p:nvCxnSpPr>
        <p:spPr>
          <a:xfrm>
            <a:off x="6175088"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8413015"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10665885" y="3995319"/>
            <a:ext cx="153851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911339"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657906"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Arc 10"/>
          <p:cNvSpPr/>
          <p:nvPr/>
        </p:nvSpPr>
        <p:spPr>
          <a:xfrm>
            <a:off x="1150597"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 name="Straight Connector 6"/>
          <p:cNvCxnSpPr/>
          <p:nvPr/>
        </p:nvCxnSpPr>
        <p:spPr>
          <a:xfrm>
            <a:off x="0" y="3995319"/>
            <a:ext cx="153851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1514928" y="3900069"/>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ircle: Hollow 8"/>
          <p:cNvSpPr/>
          <p:nvPr/>
        </p:nvSpPr>
        <p:spPr>
          <a:xfrm>
            <a:off x="1395865" y="3781006"/>
            <a:ext cx="428626" cy="428626"/>
          </a:xfrm>
          <a:prstGeom prst="donut">
            <a:avLst>
              <a:gd name="adj" fmla="val 5281"/>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ircle: Hollow 9"/>
          <p:cNvSpPr/>
          <p:nvPr/>
        </p:nvSpPr>
        <p:spPr>
          <a:xfrm>
            <a:off x="1262993"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Straight Connector 11"/>
          <p:cNvCxnSpPr/>
          <p:nvPr/>
        </p:nvCxnSpPr>
        <p:spPr>
          <a:xfrm flipV="1">
            <a:off x="1610179" y="4342505"/>
            <a:ext cx="0" cy="1033387"/>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1548058" y="5350759"/>
            <a:ext cx="124240" cy="12424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852485" y="2961830"/>
            <a:ext cx="1515386" cy="707886"/>
          </a:xfrm>
          <a:prstGeom prst="rect">
            <a:avLst/>
          </a:prstGeom>
          <a:noFill/>
        </p:spPr>
        <p:txBody>
          <a:bodyPr wrap="square" rtlCol="0">
            <a:spAutoFit/>
          </a:bodyPr>
          <a:lstStyle/>
          <a:p>
            <a:pPr algn="ctr"/>
            <a:r>
              <a:rPr lang="en-US" sz="4000" dirty="0">
                <a:solidFill>
                  <a:srgbClr val="03A1A4"/>
                </a:solidFill>
                <a:latin typeface="Tw Cen MT" panose="020B0602020104020603" pitchFamily="34" charset="0"/>
              </a:rPr>
              <a:t>2008</a:t>
            </a:r>
            <a:endParaRPr lang="en-US" sz="4000" dirty="0">
              <a:solidFill>
                <a:srgbClr val="03A1A4"/>
              </a:solidFill>
              <a:latin typeface="Tw Cen MT" panose="020B0602020104020603" pitchFamily="34" charset="0"/>
            </a:endParaRPr>
          </a:p>
        </p:txBody>
      </p:sp>
      <p:sp>
        <p:nvSpPr>
          <p:cNvPr id="17" name="TextBox 16"/>
          <p:cNvSpPr txBox="1"/>
          <p:nvPr/>
        </p:nvSpPr>
        <p:spPr>
          <a:xfrm>
            <a:off x="547906" y="5602985"/>
            <a:ext cx="3201043" cy="584775"/>
          </a:xfrm>
          <a:prstGeom prst="rect">
            <a:avLst/>
          </a:prstGeom>
          <a:noFill/>
        </p:spPr>
        <p:txBody>
          <a:bodyPr wrap="square" rtlCol="0">
            <a:spAutoFit/>
          </a:bodyPr>
          <a:lstStyle/>
          <a:p>
            <a:r>
              <a:rPr lang="en-US" sz="1600" dirty="0">
                <a:solidFill>
                  <a:schemeClr val="bg2">
                    <a:lumMod val="50000"/>
                  </a:schemeClr>
                </a:solidFill>
                <a:latin typeface="Tw Cen MT" panose="020B0602020104020603" pitchFamily="34" charset="0"/>
              </a:rPr>
              <a:t>YOU NEED TO ADD</a:t>
            </a:r>
            <a:endParaRPr lang="en-US" sz="1600" dirty="0">
              <a:solidFill>
                <a:schemeClr val="bg2">
                  <a:lumMod val="50000"/>
                </a:schemeClr>
              </a:solidFill>
              <a:latin typeface="Tw Cen MT" panose="020B0602020104020603" pitchFamily="34" charset="0"/>
            </a:endParaRPr>
          </a:p>
          <a:p>
            <a:r>
              <a:rPr lang="en-US" sz="1600" dirty="0">
                <a:solidFill>
                  <a:schemeClr val="bg2">
                    <a:lumMod val="50000"/>
                  </a:schemeClr>
                </a:solidFill>
                <a:latin typeface="Tw Cen MT" panose="020B0602020104020603" pitchFamily="34" charset="0"/>
              </a:rPr>
              <a:t>YOUR OWN BULLET POINTS</a:t>
            </a:r>
            <a:endParaRPr lang="en-US" sz="1600" dirty="0">
              <a:solidFill>
                <a:schemeClr val="bg2">
                  <a:lumMod val="50000"/>
                </a:schemeClr>
              </a:solidFill>
              <a:latin typeface="Tw Cen MT" panose="020B0602020104020603" pitchFamily="34" charset="0"/>
            </a:endParaRPr>
          </a:p>
        </p:txBody>
      </p:sp>
      <p:sp>
        <p:nvSpPr>
          <p:cNvPr id="18" name="Arc 17"/>
          <p:cNvSpPr/>
          <p:nvPr/>
        </p:nvSpPr>
        <p:spPr>
          <a:xfrm rot="5400000">
            <a:off x="3389075"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Oval 19"/>
          <p:cNvSpPr/>
          <p:nvPr/>
        </p:nvSpPr>
        <p:spPr>
          <a:xfrm>
            <a:off x="3753406" y="3900069"/>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ircle: Hollow 20"/>
          <p:cNvSpPr/>
          <p:nvPr/>
        </p:nvSpPr>
        <p:spPr>
          <a:xfrm>
            <a:off x="3634343" y="3781006"/>
            <a:ext cx="428626" cy="428626"/>
          </a:xfrm>
          <a:prstGeom prst="donut">
            <a:avLst>
              <a:gd name="adj" fmla="val 5281"/>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Circle: Hollow 21"/>
          <p:cNvSpPr/>
          <p:nvPr/>
        </p:nvSpPr>
        <p:spPr>
          <a:xfrm>
            <a:off x="3501471"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3" name="Straight Connector 22"/>
          <p:cNvCxnSpPr/>
          <p:nvPr/>
        </p:nvCxnSpPr>
        <p:spPr>
          <a:xfrm flipV="1">
            <a:off x="3848657" y="2614747"/>
            <a:ext cx="0" cy="1033387"/>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3786536" y="2568391"/>
            <a:ext cx="124240" cy="12424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3090963" y="4382611"/>
            <a:ext cx="1515386" cy="707886"/>
          </a:xfrm>
          <a:prstGeom prst="rect">
            <a:avLst/>
          </a:prstGeom>
          <a:noFill/>
        </p:spPr>
        <p:txBody>
          <a:bodyPr wrap="square" rtlCol="0">
            <a:spAutoFit/>
          </a:bodyPr>
          <a:lstStyle/>
          <a:p>
            <a:pPr algn="ctr"/>
            <a:r>
              <a:rPr lang="en-US" sz="4000" dirty="0">
                <a:solidFill>
                  <a:srgbClr val="EE9524"/>
                </a:solidFill>
                <a:latin typeface="Tw Cen MT" panose="020B0602020104020603" pitchFamily="34" charset="0"/>
              </a:rPr>
              <a:t>2009</a:t>
            </a:r>
            <a:endParaRPr lang="en-US" sz="4000" dirty="0">
              <a:solidFill>
                <a:srgbClr val="EE9524"/>
              </a:solidFill>
              <a:latin typeface="Tw Cen MT" panose="020B0602020104020603" pitchFamily="34" charset="0"/>
            </a:endParaRPr>
          </a:p>
        </p:txBody>
      </p:sp>
      <p:sp>
        <p:nvSpPr>
          <p:cNvPr id="26" name="TextBox 25"/>
          <p:cNvSpPr txBox="1"/>
          <p:nvPr/>
        </p:nvSpPr>
        <p:spPr>
          <a:xfrm>
            <a:off x="2700522" y="1926108"/>
            <a:ext cx="3201043" cy="584775"/>
          </a:xfrm>
          <a:prstGeom prst="rect">
            <a:avLst/>
          </a:prstGeom>
          <a:noFill/>
        </p:spPr>
        <p:txBody>
          <a:bodyPr wrap="square" rtlCol="0">
            <a:spAutoFit/>
          </a:bodyPr>
          <a:lstStyle/>
          <a:p>
            <a:r>
              <a:rPr lang="en-US" sz="1600" dirty="0">
                <a:solidFill>
                  <a:schemeClr val="bg2">
                    <a:lumMod val="50000"/>
                  </a:schemeClr>
                </a:solidFill>
                <a:latin typeface="Tw Cen MT" panose="020B0602020104020603" pitchFamily="34" charset="0"/>
              </a:rPr>
              <a:t>YOU NEED TO ADD</a:t>
            </a:r>
            <a:endParaRPr lang="en-US" sz="1600" dirty="0">
              <a:solidFill>
                <a:schemeClr val="bg2">
                  <a:lumMod val="50000"/>
                </a:schemeClr>
              </a:solidFill>
              <a:latin typeface="Tw Cen MT" panose="020B0602020104020603" pitchFamily="34" charset="0"/>
            </a:endParaRPr>
          </a:p>
          <a:p>
            <a:r>
              <a:rPr lang="en-US" sz="1600" dirty="0">
                <a:solidFill>
                  <a:schemeClr val="bg2">
                    <a:lumMod val="50000"/>
                  </a:schemeClr>
                </a:solidFill>
                <a:latin typeface="Tw Cen MT" panose="020B0602020104020603" pitchFamily="34" charset="0"/>
              </a:rPr>
              <a:t>YOUR OWN BULLET POINTS</a:t>
            </a:r>
            <a:endParaRPr lang="en-US" sz="1600" dirty="0">
              <a:solidFill>
                <a:schemeClr val="bg2">
                  <a:lumMod val="50000"/>
                </a:schemeClr>
              </a:solidFill>
              <a:latin typeface="Tw Cen MT" panose="020B0602020104020603" pitchFamily="34" charset="0"/>
            </a:endParaRPr>
          </a:p>
        </p:txBody>
      </p:sp>
      <p:sp>
        <p:nvSpPr>
          <p:cNvPr id="27" name="Arc 26"/>
          <p:cNvSpPr/>
          <p:nvPr/>
        </p:nvSpPr>
        <p:spPr>
          <a:xfrm>
            <a:off x="5642508"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Oval 28"/>
          <p:cNvSpPr/>
          <p:nvPr/>
        </p:nvSpPr>
        <p:spPr>
          <a:xfrm>
            <a:off x="6006839" y="3900069"/>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ircle: Hollow 29"/>
          <p:cNvSpPr/>
          <p:nvPr/>
        </p:nvSpPr>
        <p:spPr>
          <a:xfrm>
            <a:off x="5887776" y="3781006"/>
            <a:ext cx="428626" cy="428626"/>
          </a:xfrm>
          <a:prstGeom prst="donut">
            <a:avLst>
              <a:gd name="adj" fmla="val 5281"/>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Circle: Hollow 30"/>
          <p:cNvSpPr/>
          <p:nvPr/>
        </p:nvSpPr>
        <p:spPr>
          <a:xfrm>
            <a:off x="5754904"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2" name="Straight Connector 31"/>
          <p:cNvCxnSpPr/>
          <p:nvPr/>
        </p:nvCxnSpPr>
        <p:spPr>
          <a:xfrm flipV="1">
            <a:off x="6102090" y="4342505"/>
            <a:ext cx="0" cy="1033387"/>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6039969" y="5350759"/>
            <a:ext cx="124240" cy="12424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344396" y="2961830"/>
            <a:ext cx="1515386" cy="707886"/>
          </a:xfrm>
          <a:prstGeom prst="rect">
            <a:avLst/>
          </a:prstGeom>
          <a:noFill/>
        </p:spPr>
        <p:txBody>
          <a:bodyPr wrap="square" rtlCol="0">
            <a:spAutoFit/>
          </a:bodyPr>
          <a:lstStyle/>
          <a:p>
            <a:pPr algn="ctr"/>
            <a:r>
              <a:rPr lang="en-US" sz="4000" dirty="0">
                <a:solidFill>
                  <a:srgbClr val="EF3078"/>
                </a:solidFill>
                <a:latin typeface="Tw Cen MT" panose="020B0602020104020603" pitchFamily="34" charset="0"/>
              </a:rPr>
              <a:t>2010</a:t>
            </a:r>
            <a:endParaRPr lang="en-US" sz="4000" dirty="0">
              <a:solidFill>
                <a:srgbClr val="EF3078"/>
              </a:solidFill>
              <a:latin typeface="Tw Cen MT" panose="020B0602020104020603" pitchFamily="34" charset="0"/>
            </a:endParaRPr>
          </a:p>
        </p:txBody>
      </p:sp>
      <p:sp>
        <p:nvSpPr>
          <p:cNvPr id="35" name="TextBox 34"/>
          <p:cNvSpPr txBox="1"/>
          <p:nvPr/>
        </p:nvSpPr>
        <p:spPr>
          <a:xfrm>
            <a:off x="5039817" y="5602985"/>
            <a:ext cx="3201043" cy="584775"/>
          </a:xfrm>
          <a:prstGeom prst="rect">
            <a:avLst/>
          </a:prstGeom>
          <a:noFill/>
        </p:spPr>
        <p:txBody>
          <a:bodyPr wrap="square" rtlCol="0">
            <a:spAutoFit/>
          </a:bodyPr>
          <a:lstStyle/>
          <a:p>
            <a:r>
              <a:rPr lang="en-US" sz="1600" dirty="0">
                <a:solidFill>
                  <a:schemeClr val="bg2">
                    <a:lumMod val="50000"/>
                  </a:schemeClr>
                </a:solidFill>
                <a:latin typeface="Tw Cen MT" panose="020B0602020104020603" pitchFamily="34" charset="0"/>
              </a:rPr>
              <a:t>YOU NEED TO ADD</a:t>
            </a:r>
            <a:endParaRPr lang="en-US" sz="1600" dirty="0">
              <a:solidFill>
                <a:schemeClr val="bg2">
                  <a:lumMod val="50000"/>
                </a:schemeClr>
              </a:solidFill>
              <a:latin typeface="Tw Cen MT" panose="020B0602020104020603" pitchFamily="34" charset="0"/>
            </a:endParaRPr>
          </a:p>
          <a:p>
            <a:r>
              <a:rPr lang="en-US" sz="1600" dirty="0">
                <a:solidFill>
                  <a:schemeClr val="bg2">
                    <a:lumMod val="50000"/>
                  </a:schemeClr>
                </a:solidFill>
                <a:latin typeface="Tw Cen MT" panose="020B0602020104020603" pitchFamily="34" charset="0"/>
              </a:rPr>
              <a:t>YOUR OWN BULLET POINTS</a:t>
            </a:r>
            <a:endParaRPr lang="en-US" sz="1600" dirty="0">
              <a:solidFill>
                <a:schemeClr val="bg2">
                  <a:lumMod val="50000"/>
                </a:schemeClr>
              </a:solidFill>
              <a:latin typeface="Tw Cen MT" panose="020B0602020104020603" pitchFamily="34" charset="0"/>
            </a:endParaRPr>
          </a:p>
        </p:txBody>
      </p:sp>
      <p:sp>
        <p:nvSpPr>
          <p:cNvPr id="45" name="Arc 44"/>
          <p:cNvSpPr/>
          <p:nvPr/>
        </p:nvSpPr>
        <p:spPr>
          <a:xfrm rot="5400000">
            <a:off x="7906257"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Oval 45"/>
          <p:cNvSpPr/>
          <p:nvPr/>
        </p:nvSpPr>
        <p:spPr>
          <a:xfrm>
            <a:off x="8270588" y="3900069"/>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ircle: Hollow 46"/>
          <p:cNvSpPr/>
          <p:nvPr/>
        </p:nvSpPr>
        <p:spPr>
          <a:xfrm>
            <a:off x="8151525" y="3781006"/>
            <a:ext cx="428626" cy="428626"/>
          </a:xfrm>
          <a:prstGeom prst="donut">
            <a:avLst>
              <a:gd name="adj" fmla="val 5281"/>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Circle: Hollow 47"/>
          <p:cNvSpPr/>
          <p:nvPr/>
        </p:nvSpPr>
        <p:spPr>
          <a:xfrm>
            <a:off x="8018653"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9" name="Straight Connector 48"/>
          <p:cNvCxnSpPr/>
          <p:nvPr/>
        </p:nvCxnSpPr>
        <p:spPr>
          <a:xfrm flipV="1">
            <a:off x="8365839" y="2614747"/>
            <a:ext cx="0" cy="1033387"/>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8303718" y="2568391"/>
            <a:ext cx="124240" cy="12424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7608145" y="4382611"/>
            <a:ext cx="1515386" cy="707886"/>
          </a:xfrm>
          <a:prstGeom prst="rect">
            <a:avLst/>
          </a:prstGeom>
          <a:noFill/>
        </p:spPr>
        <p:txBody>
          <a:bodyPr wrap="square" rtlCol="0">
            <a:spAutoFit/>
          </a:bodyPr>
          <a:lstStyle/>
          <a:p>
            <a:pPr algn="ctr"/>
            <a:r>
              <a:rPr lang="en-US" sz="4000" dirty="0">
                <a:solidFill>
                  <a:srgbClr val="1C7CBB"/>
                </a:solidFill>
                <a:latin typeface="Tw Cen MT" panose="020B0602020104020603" pitchFamily="34" charset="0"/>
              </a:rPr>
              <a:t>2011</a:t>
            </a:r>
            <a:endParaRPr lang="en-US" sz="4000" dirty="0">
              <a:solidFill>
                <a:srgbClr val="1C7CBB"/>
              </a:solidFill>
              <a:latin typeface="Tw Cen MT" panose="020B0602020104020603" pitchFamily="34" charset="0"/>
            </a:endParaRPr>
          </a:p>
        </p:txBody>
      </p:sp>
      <p:sp>
        <p:nvSpPr>
          <p:cNvPr id="52" name="TextBox 51"/>
          <p:cNvSpPr txBox="1"/>
          <p:nvPr/>
        </p:nvSpPr>
        <p:spPr>
          <a:xfrm>
            <a:off x="7217704" y="1926108"/>
            <a:ext cx="3201043" cy="584775"/>
          </a:xfrm>
          <a:prstGeom prst="rect">
            <a:avLst/>
          </a:prstGeom>
          <a:noFill/>
        </p:spPr>
        <p:txBody>
          <a:bodyPr wrap="square" rtlCol="0">
            <a:spAutoFit/>
          </a:bodyPr>
          <a:lstStyle/>
          <a:p>
            <a:r>
              <a:rPr lang="en-US" sz="1600" dirty="0">
                <a:solidFill>
                  <a:schemeClr val="bg2">
                    <a:lumMod val="50000"/>
                  </a:schemeClr>
                </a:solidFill>
                <a:latin typeface="Tw Cen MT" panose="020B0602020104020603" pitchFamily="34" charset="0"/>
              </a:rPr>
              <a:t>YOU NEED TO ADD</a:t>
            </a:r>
            <a:endParaRPr lang="en-US" sz="1600" dirty="0">
              <a:solidFill>
                <a:schemeClr val="bg2">
                  <a:lumMod val="50000"/>
                </a:schemeClr>
              </a:solidFill>
              <a:latin typeface="Tw Cen MT" panose="020B0602020104020603" pitchFamily="34" charset="0"/>
            </a:endParaRPr>
          </a:p>
          <a:p>
            <a:r>
              <a:rPr lang="en-US" sz="1600" dirty="0">
                <a:solidFill>
                  <a:schemeClr val="bg2">
                    <a:lumMod val="50000"/>
                  </a:schemeClr>
                </a:solidFill>
                <a:latin typeface="Tw Cen MT" panose="020B0602020104020603" pitchFamily="34" charset="0"/>
              </a:rPr>
              <a:t>YOUR OWN BULLET POINTS</a:t>
            </a:r>
            <a:endParaRPr lang="en-US" sz="1600" dirty="0">
              <a:solidFill>
                <a:schemeClr val="bg2">
                  <a:lumMod val="50000"/>
                </a:schemeClr>
              </a:solidFill>
              <a:latin typeface="Tw Cen MT" panose="020B0602020104020603" pitchFamily="34" charset="0"/>
            </a:endParaRPr>
          </a:p>
        </p:txBody>
      </p:sp>
      <p:sp>
        <p:nvSpPr>
          <p:cNvPr id="53" name="Arc 52"/>
          <p:cNvSpPr/>
          <p:nvPr/>
        </p:nvSpPr>
        <p:spPr>
          <a:xfrm>
            <a:off x="10144184"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Oval 54"/>
          <p:cNvSpPr/>
          <p:nvPr/>
        </p:nvSpPr>
        <p:spPr>
          <a:xfrm>
            <a:off x="10508515" y="3900069"/>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ircle: Hollow 55"/>
          <p:cNvSpPr/>
          <p:nvPr/>
        </p:nvSpPr>
        <p:spPr>
          <a:xfrm>
            <a:off x="10389452" y="3781006"/>
            <a:ext cx="428626" cy="428626"/>
          </a:xfrm>
          <a:prstGeom prst="donut">
            <a:avLst>
              <a:gd name="adj" fmla="val 528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Circle: Hollow 56"/>
          <p:cNvSpPr/>
          <p:nvPr/>
        </p:nvSpPr>
        <p:spPr>
          <a:xfrm>
            <a:off x="10256580"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8" name="Straight Connector 57"/>
          <p:cNvCxnSpPr/>
          <p:nvPr/>
        </p:nvCxnSpPr>
        <p:spPr>
          <a:xfrm flipV="1">
            <a:off x="10603766" y="4342505"/>
            <a:ext cx="0" cy="1033387"/>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a:off x="10541645" y="5350759"/>
            <a:ext cx="124240" cy="12424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9846072" y="2961830"/>
            <a:ext cx="1515386" cy="707886"/>
          </a:xfrm>
          <a:prstGeom prst="rect">
            <a:avLst/>
          </a:prstGeom>
          <a:noFill/>
        </p:spPr>
        <p:txBody>
          <a:bodyPr wrap="square" rtlCol="0">
            <a:spAutoFit/>
          </a:bodyPr>
          <a:lstStyle/>
          <a:p>
            <a:pPr algn="ctr"/>
            <a:r>
              <a:rPr lang="en-US" sz="4000" dirty="0">
                <a:solidFill>
                  <a:schemeClr val="accent6">
                    <a:lumMod val="50000"/>
                  </a:schemeClr>
                </a:solidFill>
                <a:latin typeface="Tw Cen MT" panose="020B0602020104020603" pitchFamily="34" charset="0"/>
              </a:rPr>
              <a:t>2012</a:t>
            </a:r>
            <a:endParaRPr lang="en-US" sz="4000" dirty="0">
              <a:solidFill>
                <a:schemeClr val="accent6">
                  <a:lumMod val="50000"/>
                </a:schemeClr>
              </a:solidFill>
              <a:latin typeface="Tw Cen MT" panose="020B0602020104020603" pitchFamily="34" charset="0"/>
            </a:endParaRPr>
          </a:p>
        </p:txBody>
      </p:sp>
      <p:sp>
        <p:nvSpPr>
          <p:cNvPr id="61" name="TextBox 60"/>
          <p:cNvSpPr txBox="1"/>
          <p:nvPr/>
        </p:nvSpPr>
        <p:spPr>
          <a:xfrm>
            <a:off x="9541493" y="5602985"/>
            <a:ext cx="3201043" cy="584775"/>
          </a:xfrm>
          <a:prstGeom prst="rect">
            <a:avLst/>
          </a:prstGeom>
          <a:noFill/>
        </p:spPr>
        <p:txBody>
          <a:bodyPr wrap="square" rtlCol="0">
            <a:spAutoFit/>
          </a:bodyPr>
          <a:lstStyle/>
          <a:p>
            <a:r>
              <a:rPr lang="en-US" sz="1600" dirty="0">
                <a:solidFill>
                  <a:schemeClr val="bg2">
                    <a:lumMod val="50000"/>
                  </a:schemeClr>
                </a:solidFill>
                <a:latin typeface="Tw Cen MT" panose="020B0602020104020603" pitchFamily="34" charset="0"/>
              </a:rPr>
              <a:t>YOU NEED TO ADD</a:t>
            </a:r>
            <a:endParaRPr lang="en-US" sz="1600" dirty="0">
              <a:solidFill>
                <a:schemeClr val="bg2">
                  <a:lumMod val="50000"/>
                </a:schemeClr>
              </a:solidFill>
              <a:latin typeface="Tw Cen MT" panose="020B0602020104020603" pitchFamily="34" charset="0"/>
            </a:endParaRPr>
          </a:p>
          <a:p>
            <a:r>
              <a:rPr lang="en-US" sz="1600" dirty="0">
                <a:solidFill>
                  <a:schemeClr val="bg2">
                    <a:lumMod val="50000"/>
                  </a:schemeClr>
                </a:solidFill>
                <a:latin typeface="Tw Cen MT" panose="020B0602020104020603" pitchFamily="34" charset="0"/>
              </a:rPr>
              <a:t>YOUR OWN BULLET POINTS</a:t>
            </a:r>
            <a:endParaRPr lang="en-US" sz="1600" dirty="0">
              <a:solidFill>
                <a:schemeClr val="bg2">
                  <a:lumMod val="50000"/>
                </a:schemeClr>
              </a:solidFill>
              <a:latin typeface="Tw Cen MT" panose="020B0602020104020603" pitchFamily="34" charset="0"/>
            </a:endParaRPr>
          </a:p>
        </p:txBody>
      </p:sp>
      <p:cxnSp>
        <p:nvCxnSpPr>
          <p:cNvPr id="64" name="Straight Connector 63"/>
          <p:cNvCxnSpPr/>
          <p:nvPr/>
        </p:nvCxnSpPr>
        <p:spPr>
          <a:xfrm>
            <a:off x="651657" y="6212376"/>
            <a:ext cx="2048865" cy="0"/>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5131605" y="6212376"/>
            <a:ext cx="2048865" cy="0"/>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9655100" y="6212376"/>
            <a:ext cx="2048865"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2807969" y="1835312"/>
            <a:ext cx="2048865" cy="0"/>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7328027" y="1835312"/>
            <a:ext cx="2048865" cy="0"/>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2456543" y="131812"/>
            <a:ext cx="7278915" cy="707886"/>
          </a:xfrm>
          <a:prstGeom prst="rect">
            <a:avLst/>
          </a:prstGeom>
          <a:noFill/>
        </p:spPr>
        <p:txBody>
          <a:bodyPr wrap="square" rtlCol="0">
            <a:spAutoFit/>
          </a:bodyPr>
          <a:lstStyle/>
          <a:p>
            <a:pPr algn="ctr"/>
            <a:r>
              <a:rPr lang="en-US" sz="4000" dirty="0">
                <a:solidFill>
                  <a:schemeClr val="bg1">
                    <a:lumMod val="65000"/>
                  </a:schemeClr>
                </a:solidFill>
                <a:latin typeface="Tw Cen MT" panose="020B0602020104020603" pitchFamily="34" charset="0"/>
              </a:rPr>
              <a:t>T I M E L I N E  S L I D E</a:t>
            </a:r>
            <a:endParaRPr lang="en-US" sz="4000" dirty="0">
              <a:solidFill>
                <a:schemeClr val="bg1">
                  <a:lumMod val="65000"/>
                </a:schemeClr>
              </a:solidFill>
              <a:latin typeface="Tw Cen MT" panose="020B0602020104020603" pitchFamily="34" charset="0"/>
            </a:endParaRPr>
          </a:p>
        </p:txBody>
      </p:sp>
      <p:grpSp>
        <p:nvGrpSpPr>
          <p:cNvPr id="79" name="Group 78"/>
          <p:cNvGrpSpPr/>
          <p:nvPr/>
        </p:nvGrpSpPr>
        <p:grpSpPr>
          <a:xfrm>
            <a:off x="5378756" y="878988"/>
            <a:ext cx="1434489" cy="190500"/>
            <a:chOff x="4679586" y="878988"/>
            <a:chExt cx="1434489" cy="190500"/>
          </a:xfrm>
        </p:grpSpPr>
        <p:sp>
          <p:nvSpPr>
            <p:cNvPr id="71" name="Oval 70"/>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p:stCondLst>
                              <p:cond delay="2000"/>
                            </p:stCondLst>
                            <p:childTnLst>
                              <p:par>
                                <p:cTn id="27" presetID="22" presetClass="entr" presetSubtype="1"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p:cTn id="33" dur="500" fill="hold"/>
                                        <p:tgtEl>
                                          <p:spTgt spid="14"/>
                                        </p:tgtEl>
                                        <p:attrNameLst>
                                          <p:attrName>ppt_w</p:attrName>
                                        </p:attrNameLst>
                                      </p:cBhvr>
                                      <p:tavLst>
                                        <p:tav tm="0">
                                          <p:val>
                                            <p:fltVal val="0"/>
                                          </p:val>
                                        </p:tav>
                                        <p:tav tm="100000">
                                          <p:val>
                                            <p:strVal val="#ppt_w"/>
                                          </p:val>
                                        </p:tav>
                                      </p:tavLst>
                                    </p:anim>
                                    <p:anim calcmode="lin" valueType="num">
                                      <p:cBhvr>
                                        <p:cTn id="34" dur="500" fill="hold"/>
                                        <p:tgtEl>
                                          <p:spTgt spid="14"/>
                                        </p:tgtEl>
                                        <p:attrNameLst>
                                          <p:attrName>ppt_h</p:attrName>
                                        </p:attrNameLst>
                                      </p:cBhvr>
                                      <p:tavLst>
                                        <p:tav tm="0">
                                          <p:val>
                                            <p:fltVal val="0"/>
                                          </p:val>
                                        </p:tav>
                                        <p:tav tm="100000">
                                          <p:val>
                                            <p:strVal val="#ppt_h"/>
                                          </p:val>
                                        </p:tav>
                                      </p:tavLst>
                                    </p:anim>
                                    <p:animEffect transition="in" filter="fade">
                                      <p:cBhvr>
                                        <p:cTn id="35" dur="500"/>
                                        <p:tgtEl>
                                          <p:spTgt spid="14"/>
                                        </p:tgtEl>
                                      </p:cBhvr>
                                    </p:animEffect>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47"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anim calcmode="lin" valueType="num">
                                      <p:cBhvr>
                                        <p:cTn id="45" dur="500" fill="hold"/>
                                        <p:tgtEl>
                                          <p:spTgt spid="16"/>
                                        </p:tgtEl>
                                        <p:attrNameLst>
                                          <p:attrName>ppt_x</p:attrName>
                                        </p:attrNameLst>
                                      </p:cBhvr>
                                      <p:tavLst>
                                        <p:tav tm="0">
                                          <p:val>
                                            <p:strVal val="#ppt_x"/>
                                          </p:val>
                                        </p:tav>
                                        <p:tav tm="100000">
                                          <p:val>
                                            <p:strVal val="#ppt_x"/>
                                          </p:val>
                                        </p:tav>
                                      </p:tavLst>
                                    </p:anim>
                                    <p:anim calcmode="lin" valueType="num">
                                      <p:cBhvr>
                                        <p:cTn id="46" dur="500" fill="hold"/>
                                        <p:tgtEl>
                                          <p:spTgt spid="16"/>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anim calcmode="lin" valueType="num">
                                      <p:cBhvr>
                                        <p:cTn id="50" dur="500" fill="hold"/>
                                        <p:tgtEl>
                                          <p:spTgt spid="17"/>
                                        </p:tgtEl>
                                        <p:attrNameLst>
                                          <p:attrName>ppt_x</p:attrName>
                                        </p:attrNameLst>
                                      </p:cBhvr>
                                      <p:tavLst>
                                        <p:tav tm="0">
                                          <p:val>
                                            <p:strVal val="#ppt_x"/>
                                          </p:val>
                                        </p:tav>
                                        <p:tav tm="100000">
                                          <p:val>
                                            <p:strVal val="#ppt_x"/>
                                          </p:val>
                                        </p:tav>
                                      </p:tavLst>
                                    </p:anim>
                                    <p:anim calcmode="lin" valueType="num">
                                      <p:cBhvr>
                                        <p:cTn id="51" dur="500" fill="hold"/>
                                        <p:tgtEl>
                                          <p:spTgt spid="17"/>
                                        </p:tgtEl>
                                        <p:attrNameLst>
                                          <p:attrName>ppt_y</p:attrName>
                                        </p:attrNameLst>
                                      </p:cBhvr>
                                      <p:tavLst>
                                        <p:tav tm="0">
                                          <p:val>
                                            <p:strVal val="#ppt_y+.1"/>
                                          </p:val>
                                        </p:tav>
                                        <p:tav tm="100000">
                                          <p:val>
                                            <p:strVal val="#ppt_y"/>
                                          </p:val>
                                        </p:tav>
                                      </p:tavLst>
                                    </p:anim>
                                  </p:childTnLst>
                                </p:cTn>
                              </p:par>
                            </p:childTnLst>
                          </p:cTn>
                        </p:par>
                        <p:par>
                          <p:cTn id="52" fill="hold">
                            <p:stCondLst>
                              <p:cond delay="3500"/>
                            </p:stCondLst>
                            <p:childTnLst>
                              <p:par>
                                <p:cTn id="53" presetID="22" presetClass="entr" presetSubtype="8" fill="hold" nodeType="after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wipe(left)">
                                      <p:cBhvr>
                                        <p:cTn id="55" dur="500"/>
                                        <p:tgtEl>
                                          <p:spTgt spid="64"/>
                                        </p:tgtEl>
                                      </p:cBhvr>
                                    </p:animEffect>
                                  </p:childTnLst>
                                </p:cTn>
                              </p:par>
                            </p:childTnLst>
                          </p:cTn>
                        </p:par>
                        <p:par>
                          <p:cTn id="56" fill="hold">
                            <p:stCondLst>
                              <p:cond delay="4000"/>
                            </p:stCondLst>
                            <p:childTnLst>
                              <p:par>
                                <p:cTn id="57" presetID="22" presetClass="entr" presetSubtype="8" fill="hold"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left)">
                                      <p:cBhvr>
                                        <p:cTn id="59" dur="500"/>
                                        <p:tgtEl>
                                          <p:spTgt spid="19"/>
                                        </p:tgtEl>
                                      </p:cBhvr>
                                    </p:animEffect>
                                  </p:childTnLst>
                                </p:cTn>
                              </p:par>
                            </p:childTnLst>
                          </p:cTn>
                        </p:par>
                        <p:par>
                          <p:cTn id="60" fill="hold">
                            <p:stCondLst>
                              <p:cond delay="4500"/>
                            </p:stCondLst>
                            <p:childTnLst>
                              <p:par>
                                <p:cTn id="61" presetID="53" presetClass="entr" presetSubtype="16"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 calcmode="lin" valueType="num">
                                      <p:cBhvr>
                                        <p:cTn id="63" dur="500" fill="hold"/>
                                        <p:tgtEl>
                                          <p:spTgt spid="20"/>
                                        </p:tgtEl>
                                        <p:attrNameLst>
                                          <p:attrName>ppt_w</p:attrName>
                                        </p:attrNameLst>
                                      </p:cBhvr>
                                      <p:tavLst>
                                        <p:tav tm="0">
                                          <p:val>
                                            <p:fltVal val="0"/>
                                          </p:val>
                                        </p:tav>
                                        <p:tav tm="100000">
                                          <p:val>
                                            <p:strVal val="#ppt_w"/>
                                          </p:val>
                                        </p:tav>
                                      </p:tavLst>
                                    </p:anim>
                                    <p:anim calcmode="lin" valueType="num">
                                      <p:cBhvr>
                                        <p:cTn id="64" dur="500" fill="hold"/>
                                        <p:tgtEl>
                                          <p:spTgt spid="20"/>
                                        </p:tgtEl>
                                        <p:attrNameLst>
                                          <p:attrName>ppt_h</p:attrName>
                                        </p:attrNameLst>
                                      </p:cBhvr>
                                      <p:tavLst>
                                        <p:tav tm="0">
                                          <p:val>
                                            <p:fltVal val="0"/>
                                          </p:val>
                                        </p:tav>
                                        <p:tav tm="100000">
                                          <p:val>
                                            <p:strVal val="#ppt_h"/>
                                          </p:val>
                                        </p:tav>
                                      </p:tavLst>
                                    </p:anim>
                                    <p:animEffect transition="in" filter="fade">
                                      <p:cBhvr>
                                        <p:cTn id="65" dur="500"/>
                                        <p:tgtEl>
                                          <p:spTgt spid="20"/>
                                        </p:tgtEl>
                                      </p:cBhvr>
                                    </p:animEffect>
                                  </p:childTnLst>
                                </p:cTn>
                              </p:par>
                            </p:childTnLst>
                          </p:cTn>
                        </p:par>
                        <p:par>
                          <p:cTn id="66" fill="hold">
                            <p:stCondLst>
                              <p:cond delay="5000"/>
                            </p:stCondLst>
                            <p:childTnLst>
                              <p:par>
                                <p:cTn id="67" presetID="53" presetClass="entr" presetSubtype="16" fill="hold" grpId="0" nodeType="afterEffect">
                                  <p:stCondLst>
                                    <p:cond delay="0"/>
                                  </p:stCondLst>
                                  <p:childTnLst>
                                    <p:set>
                                      <p:cBhvr>
                                        <p:cTn id="68" dur="1" fill="hold">
                                          <p:stCondLst>
                                            <p:cond delay="0"/>
                                          </p:stCondLst>
                                        </p:cTn>
                                        <p:tgtEl>
                                          <p:spTgt spid="21"/>
                                        </p:tgtEl>
                                        <p:attrNameLst>
                                          <p:attrName>style.visibility</p:attrName>
                                        </p:attrNameLst>
                                      </p:cBhvr>
                                      <p:to>
                                        <p:strVal val="visible"/>
                                      </p:to>
                                    </p:set>
                                    <p:anim calcmode="lin" valueType="num">
                                      <p:cBhvr>
                                        <p:cTn id="69" dur="500" fill="hold"/>
                                        <p:tgtEl>
                                          <p:spTgt spid="21"/>
                                        </p:tgtEl>
                                        <p:attrNameLst>
                                          <p:attrName>ppt_w</p:attrName>
                                        </p:attrNameLst>
                                      </p:cBhvr>
                                      <p:tavLst>
                                        <p:tav tm="0">
                                          <p:val>
                                            <p:fltVal val="0"/>
                                          </p:val>
                                        </p:tav>
                                        <p:tav tm="100000">
                                          <p:val>
                                            <p:strVal val="#ppt_w"/>
                                          </p:val>
                                        </p:tav>
                                      </p:tavLst>
                                    </p:anim>
                                    <p:anim calcmode="lin" valueType="num">
                                      <p:cBhvr>
                                        <p:cTn id="70" dur="500" fill="hold"/>
                                        <p:tgtEl>
                                          <p:spTgt spid="21"/>
                                        </p:tgtEl>
                                        <p:attrNameLst>
                                          <p:attrName>ppt_h</p:attrName>
                                        </p:attrNameLst>
                                      </p:cBhvr>
                                      <p:tavLst>
                                        <p:tav tm="0">
                                          <p:val>
                                            <p:fltVal val="0"/>
                                          </p:val>
                                        </p:tav>
                                        <p:tav tm="100000">
                                          <p:val>
                                            <p:strVal val="#ppt_h"/>
                                          </p:val>
                                        </p:tav>
                                      </p:tavLst>
                                    </p:anim>
                                    <p:animEffect transition="in" filter="fade">
                                      <p:cBhvr>
                                        <p:cTn id="71" dur="500"/>
                                        <p:tgtEl>
                                          <p:spTgt spid="21"/>
                                        </p:tgtEl>
                                      </p:cBhvr>
                                    </p:animEffect>
                                  </p:childTnLst>
                                </p:cTn>
                              </p:par>
                            </p:childTnLst>
                          </p:cTn>
                        </p:par>
                        <p:par>
                          <p:cTn id="72" fill="hold">
                            <p:stCondLst>
                              <p:cond delay="5500"/>
                            </p:stCondLst>
                            <p:childTnLst>
                              <p:par>
                                <p:cTn id="73" presetID="53" presetClass="entr" presetSubtype="16" fill="hold" grpId="0" nodeType="afterEffect">
                                  <p:stCondLst>
                                    <p:cond delay="0"/>
                                  </p:stCondLst>
                                  <p:childTnLst>
                                    <p:set>
                                      <p:cBhvr>
                                        <p:cTn id="74" dur="1" fill="hold">
                                          <p:stCondLst>
                                            <p:cond delay="0"/>
                                          </p:stCondLst>
                                        </p:cTn>
                                        <p:tgtEl>
                                          <p:spTgt spid="22"/>
                                        </p:tgtEl>
                                        <p:attrNameLst>
                                          <p:attrName>style.visibility</p:attrName>
                                        </p:attrNameLst>
                                      </p:cBhvr>
                                      <p:to>
                                        <p:strVal val="visible"/>
                                      </p:to>
                                    </p:set>
                                    <p:anim calcmode="lin" valueType="num">
                                      <p:cBhvr>
                                        <p:cTn id="75" dur="500" fill="hold"/>
                                        <p:tgtEl>
                                          <p:spTgt spid="22"/>
                                        </p:tgtEl>
                                        <p:attrNameLst>
                                          <p:attrName>ppt_w</p:attrName>
                                        </p:attrNameLst>
                                      </p:cBhvr>
                                      <p:tavLst>
                                        <p:tav tm="0">
                                          <p:val>
                                            <p:fltVal val="0"/>
                                          </p:val>
                                        </p:tav>
                                        <p:tav tm="100000">
                                          <p:val>
                                            <p:strVal val="#ppt_w"/>
                                          </p:val>
                                        </p:tav>
                                      </p:tavLst>
                                    </p:anim>
                                    <p:anim calcmode="lin" valueType="num">
                                      <p:cBhvr>
                                        <p:cTn id="76" dur="500" fill="hold"/>
                                        <p:tgtEl>
                                          <p:spTgt spid="22"/>
                                        </p:tgtEl>
                                        <p:attrNameLst>
                                          <p:attrName>ppt_h</p:attrName>
                                        </p:attrNameLst>
                                      </p:cBhvr>
                                      <p:tavLst>
                                        <p:tav tm="0">
                                          <p:val>
                                            <p:fltVal val="0"/>
                                          </p:val>
                                        </p:tav>
                                        <p:tav tm="100000">
                                          <p:val>
                                            <p:strVal val="#ppt_h"/>
                                          </p:val>
                                        </p:tav>
                                      </p:tavLst>
                                    </p:anim>
                                    <p:animEffect transition="in" filter="fade">
                                      <p:cBhvr>
                                        <p:cTn id="77" dur="500"/>
                                        <p:tgtEl>
                                          <p:spTgt spid="22"/>
                                        </p:tgtEl>
                                      </p:cBhvr>
                                    </p:animEffect>
                                  </p:childTnLst>
                                </p:cTn>
                              </p:par>
                            </p:childTnLst>
                          </p:cTn>
                        </p:par>
                        <p:par>
                          <p:cTn id="78" fill="hold">
                            <p:stCondLst>
                              <p:cond delay="6000"/>
                            </p:stCondLst>
                            <p:childTnLst>
                              <p:par>
                                <p:cTn id="79" presetID="22" presetClass="entr" presetSubtype="4" fill="hold" nodeType="after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wipe(down)">
                                      <p:cBhvr>
                                        <p:cTn id="81" dur="500"/>
                                        <p:tgtEl>
                                          <p:spTgt spid="23"/>
                                        </p:tgtEl>
                                      </p:cBhvr>
                                    </p:animEffect>
                                  </p:childTnLst>
                                </p:cTn>
                              </p:par>
                            </p:childTnLst>
                          </p:cTn>
                        </p:par>
                        <p:par>
                          <p:cTn id="82" fill="hold">
                            <p:stCondLst>
                              <p:cond delay="6500"/>
                            </p:stCondLst>
                            <p:childTnLst>
                              <p:par>
                                <p:cTn id="83" presetID="53" presetClass="entr" presetSubtype="16" fill="hold" grpId="0" nodeType="afterEffect">
                                  <p:stCondLst>
                                    <p:cond delay="0"/>
                                  </p:stCondLst>
                                  <p:childTnLst>
                                    <p:set>
                                      <p:cBhvr>
                                        <p:cTn id="84" dur="1" fill="hold">
                                          <p:stCondLst>
                                            <p:cond delay="0"/>
                                          </p:stCondLst>
                                        </p:cTn>
                                        <p:tgtEl>
                                          <p:spTgt spid="24"/>
                                        </p:tgtEl>
                                        <p:attrNameLst>
                                          <p:attrName>style.visibility</p:attrName>
                                        </p:attrNameLst>
                                      </p:cBhvr>
                                      <p:to>
                                        <p:strVal val="visible"/>
                                      </p:to>
                                    </p:set>
                                    <p:anim calcmode="lin" valueType="num">
                                      <p:cBhvr>
                                        <p:cTn id="85" dur="500" fill="hold"/>
                                        <p:tgtEl>
                                          <p:spTgt spid="24"/>
                                        </p:tgtEl>
                                        <p:attrNameLst>
                                          <p:attrName>ppt_w</p:attrName>
                                        </p:attrNameLst>
                                      </p:cBhvr>
                                      <p:tavLst>
                                        <p:tav tm="0">
                                          <p:val>
                                            <p:fltVal val="0"/>
                                          </p:val>
                                        </p:tav>
                                        <p:tav tm="100000">
                                          <p:val>
                                            <p:strVal val="#ppt_w"/>
                                          </p:val>
                                        </p:tav>
                                      </p:tavLst>
                                    </p:anim>
                                    <p:anim calcmode="lin" valueType="num">
                                      <p:cBhvr>
                                        <p:cTn id="86" dur="500" fill="hold"/>
                                        <p:tgtEl>
                                          <p:spTgt spid="24"/>
                                        </p:tgtEl>
                                        <p:attrNameLst>
                                          <p:attrName>ppt_h</p:attrName>
                                        </p:attrNameLst>
                                      </p:cBhvr>
                                      <p:tavLst>
                                        <p:tav tm="0">
                                          <p:val>
                                            <p:fltVal val="0"/>
                                          </p:val>
                                        </p:tav>
                                        <p:tav tm="100000">
                                          <p:val>
                                            <p:strVal val="#ppt_h"/>
                                          </p:val>
                                        </p:tav>
                                      </p:tavLst>
                                    </p:anim>
                                    <p:animEffect transition="in" filter="fade">
                                      <p:cBhvr>
                                        <p:cTn id="87" dur="500"/>
                                        <p:tgtEl>
                                          <p:spTgt spid="24"/>
                                        </p:tgtEl>
                                      </p:cBhvr>
                                    </p:animEffect>
                                  </p:childTnLst>
                                </p:cTn>
                              </p:par>
                            </p:childTnLst>
                          </p:cTn>
                        </p:par>
                        <p:par>
                          <p:cTn id="88" fill="hold">
                            <p:stCondLst>
                              <p:cond delay="7000"/>
                            </p:stCondLst>
                            <p:childTnLst>
                              <p:par>
                                <p:cTn id="89" presetID="53" presetClass="entr" presetSubtype="16" fill="hold" grpId="0" nodeType="afterEffect">
                                  <p:stCondLst>
                                    <p:cond delay="0"/>
                                  </p:stCondLst>
                                  <p:childTnLst>
                                    <p:set>
                                      <p:cBhvr>
                                        <p:cTn id="90" dur="1" fill="hold">
                                          <p:stCondLst>
                                            <p:cond delay="0"/>
                                          </p:stCondLst>
                                        </p:cTn>
                                        <p:tgtEl>
                                          <p:spTgt spid="18"/>
                                        </p:tgtEl>
                                        <p:attrNameLst>
                                          <p:attrName>style.visibility</p:attrName>
                                        </p:attrNameLst>
                                      </p:cBhvr>
                                      <p:to>
                                        <p:strVal val="visible"/>
                                      </p:to>
                                    </p:set>
                                    <p:anim calcmode="lin" valueType="num">
                                      <p:cBhvr>
                                        <p:cTn id="91" dur="500" fill="hold"/>
                                        <p:tgtEl>
                                          <p:spTgt spid="18"/>
                                        </p:tgtEl>
                                        <p:attrNameLst>
                                          <p:attrName>ppt_w</p:attrName>
                                        </p:attrNameLst>
                                      </p:cBhvr>
                                      <p:tavLst>
                                        <p:tav tm="0">
                                          <p:val>
                                            <p:fltVal val="0"/>
                                          </p:val>
                                        </p:tav>
                                        <p:tav tm="100000">
                                          <p:val>
                                            <p:strVal val="#ppt_w"/>
                                          </p:val>
                                        </p:tav>
                                      </p:tavLst>
                                    </p:anim>
                                    <p:anim calcmode="lin" valueType="num">
                                      <p:cBhvr>
                                        <p:cTn id="92" dur="500" fill="hold"/>
                                        <p:tgtEl>
                                          <p:spTgt spid="18"/>
                                        </p:tgtEl>
                                        <p:attrNameLst>
                                          <p:attrName>ppt_h</p:attrName>
                                        </p:attrNameLst>
                                      </p:cBhvr>
                                      <p:tavLst>
                                        <p:tav tm="0">
                                          <p:val>
                                            <p:fltVal val="0"/>
                                          </p:val>
                                        </p:tav>
                                        <p:tav tm="100000">
                                          <p:val>
                                            <p:strVal val="#ppt_h"/>
                                          </p:val>
                                        </p:tav>
                                      </p:tavLst>
                                    </p:anim>
                                    <p:animEffect transition="in" filter="fade">
                                      <p:cBhvr>
                                        <p:cTn id="93" dur="500"/>
                                        <p:tgtEl>
                                          <p:spTgt spid="18"/>
                                        </p:tgtEl>
                                      </p:cBhvr>
                                    </p:animEffect>
                                  </p:childTnLst>
                                </p:cTn>
                              </p:par>
                              <p:par>
                                <p:cTn id="94" presetID="42" presetClass="entr" presetSubtype="0" fill="hold" grpId="0" nodeType="with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fade">
                                      <p:cBhvr>
                                        <p:cTn id="96" dur="500"/>
                                        <p:tgtEl>
                                          <p:spTgt spid="25"/>
                                        </p:tgtEl>
                                      </p:cBhvr>
                                    </p:animEffect>
                                    <p:anim calcmode="lin" valueType="num">
                                      <p:cBhvr>
                                        <p:cTn id="97" dur="500" fill="hold"/>
                                        <p:tgtEl>
                                          <p:spTgt spid="25"/>
                                        </p:tgtEl>
                                        <p:attrNameLst>
                                          <p:attrName>ppt_x</p:attrName>
                                        </p:attrNameLst>
                                      </p:cBhvr>
                                      <p:tavLst>
                                        <p:tav tm="0">
                                          <p:val>
                                            <p:strVal val="#ppt_x"/>
                                          </p:val>
                                        </p:tav>
                                        <p:tav tm="100000">
                                          <p:val>
                                            <p:strVal val="#ppt_x"/>
                                          </p:val>
                                        </p:tav>
                                      </p:tavLst>
                                    </p:anim>
                                    <p:anim calcmode="lin" valueType="num">
                                      <p:cBhvr>
                                        <p:cTn id="98" dur="500" fill="hold"/>
                                        <p:tgtEl>
                                          <p:spTgt spid="25"/>
                                        </p:tgtEl>
                                        <p:attrNameLst>
                                          <p:attrName>ppt_y</p:attrName>
                                        </p:attrNameLst>
                                      </p:cBhvr>
                                      <p:tavLst>
                                        <p:tav tm="0">
                                          <p:val>
                                            <p:strVal val="#ppt_y+.1"/>
                                          </p:val>
                                        </p:tav>
                                        <p:tav tm="100000">
                                          <p:val>
                                            <p:strVal val="#ppt_y"/>
                                          </p:val>
                                        </p:tav>
                                      </p:tavLst>
                                    </p:anim>
                                  </p:childTnLst>
                                </p:cTn>
                              </p:par>
                              <p:par>
                                <p:cTn id="99" presetID="47" presetClass="entr" presetSubtype="0" fill="hold" grpId="0" nodeType="withEffect">
                                  <p:stCondLst>
                                    <p:cond delay="0"/>
                                  </p:stCondLst>
                                  <p:childTnLst>
                                    <p:set>
                                      <p:cBhvr>
                                        <p:cTn id="100" dur="1" fill="hold">
                                          <p:stCondLst>
                                            <p:cond delay="0"/>
                                          </p:stCondLst>
                                        </p:cTn>
                                        <p:tgtEl>
                                          <p:spTgt spid="26"/>
                                        </p:tgtEl>
                                        <p:attrNameLst>
                                          <p:attrName>style.visibility</p:attrName>
                                        </p:attrNameLst>
                                      </p:cBhvr>
                                      <p:to>
                                        <p:strVal val="visible"/>
                                      </p:to>
                                    </p:set>
                                    <p:animEffect transition="in" filter="fade">
                                      <p:cBhvr>
                                        <p:cTn id="101" dur="500"/>
                                        <p:tgtEl>
                                          <p:spTgt spid="26"/>
                                        </p:tgtEl>
                                      </p:cBhvr>
                                    </p:animEffect>
                                    <p:anim calcmode="lin" valueType="num">
                                      <p:cBhvr>
                                        <p:cTn id="102" dur="500" fill="hold"/>
                                        <p:tgtEl>
                                          <p:spTgt spid="26"/>
                                        </p:tgtEl>
                                        <p:attrNameLst>
                                          <p:attrName>ppt_x</p:attrName>
                                        </p:attrNameLst>
                                      </p:cBhvr>
                                      <p:tavLst>
                                        <p:tav tm="0">
                                          <p:val>
                                            <p:strVal val="#ppt_x"/>
                                          </p:val>
                                        </p:tav>
                                        <p:tav tm="100000">
                                          <p:val>
                                            <p:strVal val="#ppt_x"/>
                                          </p:val>
                                        </p:tav>
                                      </p:tavLst>
                                    </p:anim>
                                    <p:anim calcmode="lin" valueType="num">
                                      <p:cBhvr>
                                        <p:cTn id="103" dur="500" fill="hold"/>
                                        <p:tgtEl>
                                          <p:spTgt spid="26"/>
                                        </p:tgtEl>
                                        <p:attrNameLst>
                                          <p:attrName>ppt_y</p:attrName>
                                        </p:attrNameLst>
                                      </p:cBhvr>
                                      <p:tavLst>
                                        <p:tav tm="0">
                                          <p:val>
                                            <p:strVal val="#ppt_y-.1"/>
                                          </p:val>
                                        </p:tav>
                                        <p:tav tm="100000">
                                          <p:val>
                                            <p:strVal val="#ppt_y"/>
                                          </p:val>
                                        </p:tav>
                                      </p:tavLst>
                                    </p:anim>
                                  </p:childTnLst>
                                </p:cTn>
                              </p:par>
                            </p:childTnLst>
                          </p:cTn>
                        </p:par>
                        <p:par>
                          <p:cTn id="104" fill="hold">
                            <p:stCondLst>
                              <p:cond delay="7500"/>
                            </p:stCondLst>
                            <p:childTnLst>
                              <p:par>
                                <p:cTn id="105" presetID="22" presetClass="entr" presetSubtype="8" fill="hold" nodeType="afterEffect">
                                  <p:stCondLst>
                                    <p:cond delay="0"/>
                                  </p:stCondLst>
                                  <p:childTnLst>
                                    <p:set>
                                      <p:cBhvr>
                                        <p:cTn id="106" dur="1" fill="hold">
                                          <p:stCondLst>
                                            <p:cond delay="0"/>
                                          </p:stCondLst>
                                        </p:cTn>
                                        <p:tgtEl>
                                          <p:spTgt spid="68"/>
                                        </p:tgtEl>
                                        <p:attrNameLst>
                                          <p:attrName>style.visibility</p:attrName>
                                        </p:attrNameLst>
                                      </p:cBhvr>
                                      <p:to>
                                        <p:strVal val="visible"/>
                                      </p:to>
                                    </p:set>
                                    <p:animEffect transition="in" filter="wipe(left)">
                                      <p:cBhvr>
                                        <p:cTn id="107" dur="500"/>
                                        <p:tgtEl>
                                          <p:spTgt spid="68"/>
                                        </p:tgtEl>
                                      </p:cBhvr>
                                    </p:animEffect>
                                  </p:childTnLst>
                                </p:cTn>
                              </p:par>
                            </p:childTnLst>
                          </p:cTn>
                        </p:par>
                        <p:par>
                          <p:cTn id="108" fill="hold">
                            <p:stCondLst>
                              <p:cond delay="8000"/>
                            </p:stCondLst>
                            <p:childTnLst>
                              <p:par>
                                <p:cTn id="109" presetID="22" presetClass="entr" presetSubtype="8" fill="hold" nodeType="afterEffect">
                                  <p:stCondLst>
                                    <p:cond delay="0"/>
                                  </p:stCondLst>
                                  <p:childTnLst>
                                    <p:set>
                                      <p:cBhvr>
                                        <p:cTn id="110" dur="1" fill="hold">
                                          <p:stCondLst>
                                            <p:cond delay="0"/>
                                          </p:stCondLst>
                                        </p:cTn>
                                        <p:tgtEl>
                                          <p:spTgt spid="28"/>
                                        </p:tgtEl>
                                        <p:attrNameLst>
                                          <p:attrName>style.visibility</p:attrName>
                                        </p:attrNameLst>
                                      </p:cBhvr>
                                      <p:to>
                                        <p:strVal val="visible"/>
                                      </p:to>
                                    </p:set>
                                    <p:animEffect transition="in" filter="wipe(left)">
                                      <p:cBhvr>
                                        <p:cTn id="111" dur="500"/>
                                        <p:tgtEl>
                                          <p:spTgt spid="28"/>
                                        </p:tgtEl>
                                      </p:cBhvr>
                                    </p:animEffect>
                                  </p:childTnLst>
                                </p:cTn>
                              </p:par>
                            </p:childTnLst>
                          </p:cTn>
                        </p:par>
                        <p:par>
                          <p:cTn id="112" fill="hold">
                            <p:stCondLst>
                              <p:cond delay="8500"/>
                            </p:stCondLst>
                            <p:childTnLst>
                              <p:par>
                                <p:cTn id="113" presetID="53" presetClass="entr" presetSubtype="16" fill="hold" grpId="0" nodeType="afterEffect">
                                  <p:stCondLst>
                                    <p:cond delay="0"/>
                                  </p:stCondLst>
                                  <p:childTnLst>
                                    <p:set>
                                      <p:cBhvr>
                                        <p:cTn id="114" dur="1" fill="hold">
                                          <p:stCondLst>
                                            <p:cond delay="0"/>
                                          </p:stCondLst>
                                        </p:cTn>
                                        <p:tgtEl>
                                          <p:spTgt spid="29"/>
                                        </p:tgtEl>
                                        <p:attrNameLst>
                                          <p:attrName>style.visibility</p:attrName>
                                        </p:attrNameLst>
                                      </p:cBhvr>
                                      <p:to>
                                        <p:strVal val="visible"/>
                                      </p:to>
                                    </p:set>
                                    <p:anim calcmode="lin" valueType="num">
                                      <p:cBhvr>
                                        <p:cTn id="115" dur="500" fill="hold"/>
                                        <p:tgtEl>
                                          <p:spTgt spid="29"/>
                                        </p:tgtEl>
                                        <p:attrNameLst>
                                          <p:attrName>ppt_w</p:attrName>
                                        </p:attrNameLst>
                                      </p:cBhvr>
                                      <p:tavLst>
                                        <p:tav tm="0">
                                          <p:val>
                                            <p:fltVal val="0"/>
                                          </p:val>
                                        </p:tav>
                                        <p:tav tm="100000">
                                          <p:val>
                                            <p:strVal val="#ppt_w"/>
                                          </p:val>
                                        </p:tav>
                                      </p:tavLst>
                                    </p:anim>
                                    <p:anim calcmode="lin" valueType="num">
                                      <p:cBhvr>
                                        <p:cTn id="116" dur="500" fill="hold"/>
                                        <p:tgtEl>
                                          <p:spTgt spid="29"/>
                                        </p:tgtEl>
                                        <p:attrNameLst>
                                          <p:attrName>ppt_h</p:attrName>
                                        </p:attrNameLst>
                                      </p:cBhvr>
                                      <p:tavLst>
                                        <p:tav tm="0">
                                          <p:val>
                                            <p:fltVal val="0"/>
                                          </p:val>
                                        </p:tav>
                                        <p:tav tm="100000">
                                          <p:val>
                                            <p:strVal val="#ppt_h"/>
                                          </p:val>
                                        </p:tav>
                                      </p:tavLst>
                                    </p:anim>
                                    <p:animEffect transition="in" filter="fade">
                                      <p:cBhvr>
                                        <p:cTn id="117" dur="500"/>
                                        <p:tgtEl>
                                          <p:spTgt spid="29"/>
                                        </p:tgtEl>
                                      </p:cBhvr>
                                    </p:animEffect>
                                  </p:childTnLst>
                                </p:cTn>
                              </p:par>
                            </p:childTnLst>
                          </p:cTn>
                        </p:par>
                        <p:par>
                          <p:cTn id="118" fill="hold">
                            <p:stCondLst>
                              <p:cond delay="9000"/>
                            </p:stCondLst>
                            <p:childTnLst>
                              <p:par>
                                <p:cTn id="119" presetID="53" presetClass="entr" presetSubtype="16" fill="hold" grpId="0" nodeType="afterEffect">
                                  <p:stCondLst>
                                    <p:cond delay="0"/>
                                  </p:stCondLst>
                                  <p:childTnLst>
                                    <p:set>
                                      <p:cBhvr>
                                        <p:cTn id="120" dur="1" fill="hold">
                                          <p:stCondLst>
                                            <p:cond delay="0"/>
                                          </p:stCondLst>
                                        </p:cTn>
                                        <p:tgtEl>
                                          <p:spTgt spid="30"/>
                                        </p:tgtEl>
                                        <p:attrNameLst>
                                          <p:attrName>style.visibility</p:attrName>
                                        </p:attrNameLst>
                                      </p:cBhvr>
                                      <p:to>
                                        <p:strVal val="visible"/>
                                      </p:to>
                                    </p:set>
                                    <p:anim calcmode="lin" valueType="num">
                                      <p:cBhvr>
                                        <p:cTn id="121" dur="500" fill="hold"/>
                                        <p:tgtEl>
                                          <p:spTgt spid="30"/>
                                        </p:tgtEl>
                                        <p:attrNameLst>
                                          <p:attrName>ppt_w</p:attrName>
                                        </p:attrNameLst>
                                      </p:cBhvr>
                                      <p:tavLst>
                                        <p:tav tm="0">
                                          <p:val>
                                            <p:fltVal val="0"/>
                                          </p:val>
                                        </p:tav>
                                        <p:tav tm="100000">
                                          <p:val>
                                            <p:strVal val="#ppt_w"/>
                                          </p:val>
                                        </p:tav>
                                      </p:tavLst>
                                    </p:anim>
                                    <p:anim calcmode="lin" valueType="num">
                                      <p:cBhvr>
                                        <p:cTn id="122" dur="500" fill="hold"/>
                                        <p:tgtEl>
                                          <p:spTgt spid="30"/>
                                        </p:tgtEl>
                                        <p:attrNameLst>
                                          <p:attrName>ppt_h</p:attrName>
                                        </p:attrNameLst>
                                      </p:cBhvr>
                                      <p:tavLst>
                                        <p:tav tm="0">
                                          <p:val>
                                            <p:fltVal val="0"/>
                                          </p:val>
                                        </p:tav>
                                        <p:tav tm="100000">
                                          <p:val>
                                            <p:strVal val="#ppt_h"/>
                                          </p:val>
                                        </p:tav>
                                      </p:tavLst>
                                    </p:anim>
                                    <p:animEffect transition="in" filter="fade">
                                      <p:cBhvr>
                                        <p:cTn id="123" dur="500"/>
                                        <p:tgtEl>
                                          <p:spTgt spid="30"/>
                                        </p:tgtEl>
                                      </p:cBhvr>
                                    </p:animEffect>
                                  </p:childTnLst>
                                </p:cTn>
                              </p:par>
                            </p:childTnLst>
                          </p:cTn>
                        </p:par>
                        <p:par>
                          <p:cTn id="124" fill="hold">
                            <p:stCondLst>
                              <p:cond delay="9500"/>
                            </p:stCondLst>
                            <p:childTnLst>
                              <p:par>
                                <p:cTn id="125" presetID="53" presetClass="entr" presetSubtype="16" fill="hold" grpId="0" nodeType="afterEffect">
                                  <p:stCondLst>
                                    <p:cond delay="0"/>
                                  </p:stCondLst>
                                  <p:childTnLst>
                                    <p:set>
                                      <p:cBhvr>
                                        <p:cTn id="126" dur="1" fill="hold">
                                          <p:stCondLst>
                                            <p:cond delay="0"/>
                                          </p:stCondLst>
                                        </p:cTn>
                                        <p:tgtEl>
                                          <p:spTgt spid="31"/>
                                        </p:tgtEl>
                                        <p:attrNameLst>
                                          <p:attrName>style.visibility</p:attrName>
                                        </p:attrNameLst>
                                      </p:cBhvr>
                                      <p:to>
                                        <p:strVal val="visible"/>
                                      </p:to>
                                    </p:set>
                                    <p:anim calcmode="lin" valueType="num">
                                      <p:cBhvr>
                                        <p:cTn id="127" dur="500" fill="hold"/>
                                        <p:tgtEl>
                                          <p:spTgt spid="31"/>
                                        </p:tgtEl>
                                        <p:attrNameLst>
                                          <p:attrName>ppt_w</p:attrName>
                                        </p:attrNameLst>
                                      </p:cBhvr>
                                      <p:tavLst>
                                        <p:tav tm="0">
                                          <p:val>
                                            <p:fltVal val="0"/>
                                          </p:val>
                                        </p:tav>
                                        <p:tav tm="100000">
                                          <p:val>
                                            <p:strVal val="#ppt_w"/>
                                          </p:val>
                                        </p:tav>
                                      </p:tavLst>
                                    </p:anim>
                                    <p:anim calcmode="lin" valueType="num">
                                      <p:cBhvr>
                                        <p:cTn id="128" dur="500" fill="hold"/>
                                        <p:tgtEl>
                                          <p:spTgt spid="31"/>
                                        </p:tgtEl>
                                        <p:attrNameLst>
                                          <p:attrName>ppt_h</p:attrName>
                                        </p:attrNameLst>
                                      </p:cBhvr>
                                      <p:tavLst>
                                        <p:tav tm="0">
                                          <p:val>
                                            <p:fltVal val="0"/>
                                          </p:val>
                                        </p:tav>
                                        <p:tav tm="100000">
                                          <p:val>
                                            <p:strVal val="#ppt_h"/>
                                          </p:val>
                                        </p:tav>
                                      </p:tavLst>
                                    </p:anim>
                                    <p:animEffect transition="in" filter="fade">
                                      <p:cBhvr>
                                        <p:cTn id="129" dur="500"/>
                                        <p:tgtEl>
                                          <p:spTgt spid="31"/>
                                        </p:tgtEl>
                                      </p:cBhvr>
                                    </p:animEffect>
                                  </p:childTnLst>
                                </p:cTn>
                              </p:par>
                            </p:childTnLst>
                          </p:cTn>
                        </p:par>
                        <p:par>
                          <p:cTn id="130" fill="hold">
                            <p:stCondLst>
                              <p:cond delay="10000"/>
                            </p:stCondLst>
                            <p:childTnLst>
                              <p:par>
                                <p:cTn id="131" presetID="22" presetClass="entr" presetSubtype="1" fill="hold" nodeType="afterEffect">
                                  <p:stCondLst>
                                    <p:cond delay="0"/>
                                  </p:stCondLst>
                                  <p:childTnLst>
                                    <p:set>
                                      <p:cBhvr>
                                        <p:cTn id="132" dur="1" fill="hold">
                                          <p:stCondLst>
                                            <p:cond delay="0"/>
                                          </p:stCondLst>
                                        </p:cTn>
                                        <p:tgtEl>
                                          <p:spTgt spid="32"/>
                                        </p:tgtEl>
                                        <p:attrNameLst>
                                          <p:attrName>style.visibility</p:attrName>
                                        </p:attrNameLst>
                                      </p:cBhvr>
                                      <p:to>
                                        <p:strVal val="visible"/>
                                      </p:to>
                                    </p:set>
                                    <p:animEffect transition="in" filter="wipe(up)">
                                      <p:cBhvr>
                                        <p:cTn id="133" dur="500"/>
                                        <p:tgtEl>
                                          <p:spTgt spid="32"/>
                                        </p:tgtEl>
                                      </p:cBhvr>
                                    </p:animEffect>
                                  </p:childTnLst>
                                </p:cTn>
                              </p:par>
                            </p:childTnLst>
                          </p:cTn>
                        </p:par>
                        <p:par>
                          <p:cTn id="134" fill="hold">
                            <p:stCondLst>
                              <p:cond delay="10500"/>
                            </p:stCondLst>
                            <p:childTnLst>
                              <p:par>
                                <p:cTn id="135" presetID="53" presetClass="entr" presetSubtype="16" fill="hold" grpId="0" nodeType="afterEffect">
                                  <p:stCondLst>
                                    <p:cond delay="0"/>
                                  </p:stCondLst>
                                  <p:childTnLst>
                                    <p:set>
                                      <p:cBhvr>
                                        <p:cTn id="136" dur="1" fill="hold">
                                          <p:stCondLst>
                                            <p:cond delay="0"/>
                                          </p:stCondLst>
                                        </p:cTn>
                                        <p:tgtEl>
                                          <p:spTgt spid="33"/>
                                        </p:tgtEl>
                                        <p:attrNameLst>
                                          <p:attrName>style.visibility</p:attrName>
                                        </p:attrNameLst>
                                      </p:cBhvr>
                                      <p:to>
                                        <p:strVal val="visible"/>
                                      </p:to>
                                    </p:set>
                                    <p:anim calcmode="lin" valueType="num">
                                      <p:cBhvr>
                                        <p:cTn id="137" dur="500" fill="hold"/>
                                        <p:tgtEl>
                                          <p:spTgt spid="33"/>
                                        </p:tgtEl>
                                        <p:attrNameLst>
                                          <p:attrName>ppt_w</p:attrName>
                                        </p:attrNameLst>
                                      </p:cBhvr>
                                      <p:tavLst>
                                        <p:tav tm="0">
                                          <p:val>
                                            <p:fltVal val="0"/>
                                          </p:val>
                                        </p:tav>
                                        <p:tav tm="100000">
                                          <p:val>
                                            <p:strVal val="#ppt_w"/>
                                          </p:val>
                                        </p:tav>
                                      </p:tavLst>
                                    </p:anim>
                                    <p:anim calcmode="lin" valueType="num">
                                      <p:cBhvr>
                                        <p:cTn id="138" dur="500" fill="hold"/>
                                        <p:tgtEl>
                                          <p:spTgt spid="33"/>
                                        </p:tgtEl>
                                        <p:attrNameLst>
                                          <p:attrName>ppt_h</p:attrName>
                                        </p:attrNameLst>
                                      </p:cBhvr>
                                      <p:tavLst>
                                        <p:tav tm="0">
                                          <p:val>
                                            <p:fltVal val="0"/>
                                          </p:val>
                                        </p:tav>
                                        <p:tav tm="100000">
                                          <p:val>
                                            <p:strVal val="#ppt_h"/>
                                          </p:val>
                                        </p:tav>
                                      </p:tavLst>
                                    </p:anim>
                                    <p:animEffect transition="in" filter="fade">
                                      <p:cBhvr>
                                        <p:cTn id="139" dur="500"/>
                                        <p:tgtEl>
                                          <p:spTgt spid="33"/>
                                        </p:tgtEl>
                                      </p:cBhvr>
                                    </p:animEffect>
                                  </p:childTnLst>
                                </p:cTn>
                              </p:par>
                            </p:childTnLst>
                          </p:cTn>
                        </p:par>
                        <p:par>
                          <p:cTn id="140" fill="hold">
                            <p:stCondLst>
                              <p:cond delay="11000"/>
                            </p:stCondLst>
                            <p:childTnLst>
                              <p:par>
                                <p:cTn id="141" presetID="53" presetClass="entr" presetSubtype="16" fill="hold" grpId="0" nodeType="afterEffect">
                                  <p:stCondLst>
                                    <p:cond delay="0"/>
                                  </p:stCondLst>
                                  <p:childTnLst>
                                    <p:set>
                                      <p:cBhvr>
                                        <p:cTn id="142" dur="1" fill="hold">
                                          <p:stCondLst>
                                            <p:cond delay="0"/>
                                          </p:stCondLst>
                                        </p:cTn>
                                        <p:tgtEl>
                                          <p:spTgt spid="27"/>
                                        </p:tgtEl>
                                        <p:attrNameLst>
                                          <p:attrName>style.visibility</p:attrName>
                                        </p:attrNameLst>
                                      </p:cBhvr>
                                      <p:to>
                                        <p:strVal val="visible"/>
                                      </p:to>
                                    </p:set>
                                    <p:anim calcmode="lin" valueType="num">
                                      <p:cBhvr>
                                        <p:cTn id="143" dur="500" fill="hold"/>
                                        <p:tgtEl>
                                          <p:spTgt spid="27"/>
                                        </p:tgtEl>
                                        <p:attrNameLst>
                                          <p:attrName>ppt_w</p:attrName>
                                        </p:attrNameLst>
                                      </p:cBhvr>
                                      <p:tavLst>
                                        <p:tav tm="0">
                                          <p:val>
                                            <p:fltVal val="0"/>
                                          </p:val>
                                        </p:tav>
                                        <p:tav tm="100000">
                                          <p:val>
                                            <p:strVal val="#ppt_w"/>
                                          </p:val>
                                        </p:tav>
                                      </p:tavLst>
                                    </p:anim>
                                    <p:anim calcmode="lin" valueType="num">
                                      <p:cBhvr>
                                        <p:cTn id="144" dur="500" fill="hold"/>
                                        <p:tgtEl>
                                          <p:spTgt spid="27"/>
                                        </p:tgtEl>
                                        <p:attrNameLst>
                                          <p:attrName>ppt_h</p:attrName>
                                        </p:attrNameLst>
                                      </p:cBhvr>
                                      <p:tavLst>
                                        <p:tav tm="0">
                                          <p:val>
                                            <p:fltVal val="0"/>
                                          </p:val>
                                        </p:tav>
                                        <p:tav tm="100000">
                                          <p:val>
                                            <p:strVal val="#ppt_h"/>
                                          </p:val>
                                        </p:tav>
                                      </p:tavLst>
                                    </p:anim>
                                    <p:animEffect transition="in" filter="fade">
                                      <p:cBhvr>
                                        <p:cTn id="145" dur="500"/>
                                        <p:tgtEl>
                                          <p:spTgt spid="27"/>
                                        </p:tgtEl>
                                      </p:cBhvr>
                                    </p:animEffect>
                                  </p:childTnLst>
                                </p:cTn>
                              </p:par>
                              <p:par>
                                <p:cTn id="146" presetID="47" presetClass="entr" presetSubtype="0" fill="hold" grpId="0" nodeType="withEffect">
                                  <p:stCondLst>
                                    <p:cond delay="0"/>
                                  </p:stCondLst>
                                  <p:childTnLst>
                                    <p:set>
                                      <p:cBhvr>
                                        <p:cTn id="147" dur="1" fill="hold">
                                          <p:stCondLst>
                                            <p:cond delay="0"/>
                                          </p:stCondLst>
                                        </p:cTn>
                                        <p:tgtEl>
                                          <p:spTgt spid="34"/>
                                        </p:tgtEl>
                                        <p:attrNameLst>
                                          <p:attrName>style.visibility</p:attrName>
                                        </p:attrNameLst>
                                      </p:cBhvr>
                                      <p:to>
                                        <p:strVal val="visible"/>
                                      </p:to>
                                    </p:set>
                                    <p:animEffect transition="in" filter="fade">
                                      <p:cBhvr>
                                        <p:cTn id="148" dur="500"/>
                                        <p:tgtEl>
                                          <p:spTgt spid="34"/>
                                        </p:tgtEl>
                                      </p:cBhvr>
                                    </p:animEffect>
                                    <p:anim calcmode="lin" valueType="num">
                                      <p:cBhvr>
                                        <p:cTn id="149" dur="500" fill="hold"/>
                                        <p:tgtEl>
                                          <p:spTgt spid="34"/>
                                        </p:tgtEl>
                                        <p:attrNameLst>
                                          <p:attrName>ppt_x</p:attrName>
                                        </p:attrNameLst>
                                      </p:cBhvr>
                                      <p:tavLst>
                                        <p:tav tm="0">
                                          <p:val>
                                            <p:strVal val="#ppt_x"/>
                                          </p:val>
                                        </p:tav>
                                        <p:tav tm="100000">
                                          <p:val>
                                            <p:strVal val="#ppt_x"/>
                                          </p:val>
                                        </p:tav>
                                      </p:tavLst>
                                    </p:anim>
                                    <p:anim calcmode="lin" valueType="num">
                                      <p:cBhvr>
                                        <p:cTn id="150" dur="500" fill="hold"/>
                                        <p:tgtEl>
                                          <p:spTgt spid="34"/>
                                        </p:tgtEl>
                                        <p:attrNameLst>
                                          <p:attrName>ppt_y</p:attrName>
                                        </p:attrNameLst>
                                      </p:cBhvr>
                                      <p:tavLst>
                                        <p:tav tm="0">
                                          <p:val>
                                            <p:strVal val="#ppt_y-.1"/>
                                          </p:val>
                                        </p:tav>
                                        <p:tav tm="100000">
                                          <p:val>
                                            <p:strVal val="#ppt_y"/>
                                          </p:val>
                                        </p:tav>
                                      </p:tavLst>
                                    </p:anim>
                                  </p:childTnLst>
                                </p:cTn>
                              </p:par>
                              <p:par>
                                <p:cTn id="151" presetID="42" presetClass="entr" presetSubtype="0" fill="hold" grpId="0" nodeType="withEffect">
                                  <p:stCondLst>
                                    <p:cond delay="0"/>
                                  </p:stCondLst>
                                  <p:childTnLst>
                                    <p:set>
                                      <p:cBhvr>
                                        <p:cTn id="152" dur="1" fill="hold">
                                          <p:stCondLst>
                                            <p:cond delay="0"/>
                                          </p:stCondLst>
                                        </p:cTn>
                                        <p:tgtEl>
                                          <p:spTgt spid="35"/>
                                        </p:tgtEl>
                                        <p:attrNameLst>
                                          <p:attrName>style.visibility</p:attrName>
                                        </p:attrNameLst>
                                      </p:cBhvr>
                                      <p:to>
                                        <p:strVal val="visible"/>
                                      </p:to>
                                    </p:set>
                                    <p:animEffect transition="in" filter="fade">
                                      <p:cBhvr>
                                        <p:cTn id="153" dur="500"/>
                                        <p:tgtEl>
                                          <p:spTgt spid="35"/>
                                        </p:tgtEl>
                                      </p:cBhvr>
                                    </p:animEffect>
                                    <p:anim calcmode="lin" valueType="num">
                                      <p:cBhvr>
                                        <p:cTn id="154" dur="500" fill="hold"/>
                                        <p:tgtEl>
                                          <p:spTgt spid="35"/>
                                        </p:tgtEl>
                                        <p:attrNameLst>
                                          <p:attrName>ppt_x</p:attrName>
                                        </p:attrNameLst>
                                      </p:cBhvr>
                                      <p:tavLst>
                                        <p:tav tm="0">
                                          <p:val>
                                            <p:strVal val="#ppt_x"/>
                                          </p:val>
                                        </p:tav>
                                        <p:tav tm="100000">
                                          <p:val>
                                            <p:strVal val="#ppt_x"/>
                                          </p:val>
                                        </p:tav>
                                      </p:tavLst>
                                    </p:anim>
                                    <p:anim calcmode="lin" valueType="num">
                                      <p:cBhvr>
                                        <p:cTn id="155" dur="500" fill="hold"/>
                                        <p:tgtEl>
                                          <p:spTgt spid="35"/>
                                        </p:tgtEl>
                                        <p:attrNameLst>
                                          <p:attrName>ppt_y</p:attrName>
                                        </p:attrNameLst>
                                      </p:cBhvr>
                                      <p:tavLst>
                                        <p:tav tm="0">
                                          <p:val>
                                            <p:strVal val="#ppt_y+.1"/>
                                          </p:val>
                                        </p:tav>
                                        <p:tav tm="100000">
                                          <p:val>
                                            <p:strVal val="#ppt_y"/>
                                          </p:val>
                                        </p:tav>
                                      </p:tavLst>
                                    </p:anim>
                                  </p:childTnLst>
                                </p:cTn>
                              </p:par>
                            </p:childTnLst>
                          </p:cTn>
                        </p:par>
                        <p:par>
                          <p:cTn id="156" fill="hold">
                            <p:stCondLst>
                              <p:cond delay="11500"/>
                            </p:stCondLst>
                            <p:childTnLst>
                              <p:par>
                                <p:cTn id="157" presetID="22" presetClass="entr" presetSubtype="8" fill="hold" nodeType="afterEffect">
                                  <p:stCondLst>
                                    <p:cond delay="0"/>
                                  </p:stCondLst>
                                  <p:childTnLst>
                                    <p:set>
                                      <p:cBhvr>
                                        <p:cTn id="158" dur="1" fill="hold">
                                          <p:stCondLst>
                                            <p:cond delay="0"/>
                                          </p:stCondLst>
                                        </p:cTn>
                                        <p:tgtEl>
                                          <p:spTgt spid="66"/>
                                        </p:tgtEl>
                                        <p:attrNameLst>
                                          <p:attrName>style.visibility</p:attrName>
                                        </p:attrNameLst>
                                      </p:cBhvr>
                                      <p:to>
                                        <p:strVal val="visible"/>
                                      </p:to>
                                    </p:set>
                                    <p:animEffect transition="in" filter="wipe(left)">
                                      <p:cBhvr>
                                        <p:cTn id="159" dur="500"/>
                                        <p:tgtEl>
                                          <p:spTgt spid="66"/>
                                        </p:tgtEl>
                                      </p:cBhvr>
                                    </p:animEffect>
                                  </p:childTnLst>
                                </p:cTn>
                              </p:par>
                            </p:childTnLst>
                          </p:cTn>
                        </p:par>
                        <p:par>
                          <p:cTn id="160" fill="hold">
                            <p:stCondLst>
                              <p:cond delay="12000"/>
                            </p:stCondLst>
                            <p:childTnLst>
                              <p:par>
                                <p:cTn id="161" presetID="22" presetClass="entr" presetSubtype="8" fill="hold" nodeType="afterEffect">
                                  <p:stCondLst>
                                    <p:cond delay="0"/>
                                  </p:stCondLst>
                                  <p:childTnLst>
                                    <p:set>
                                      <p:cBhvr>
                                        <p:cTn id="162" dur="1" fill="hold">
                                          <p:stCondLst>
                                            <p:cond delay="0"/>
                                          </p:stCondLst>
                                        </p:cTn>
                                        <p:tgtEl>
                                          <p:spTgt spid="44"/>
                                        </p:tgtEl>
                                        <p:attrNameLst>
                                          <p:attrName>style.visibility</p:attrName>
                                        </p:attrNameLst>
                                      </p:cBhvr>
                                      <p:to>
                                        <p:strVal val="visible"/>
                                      </p:to>
                                    </p:set>
                                    <p:animEffect transition="in" filter="wipe(left)">
                                      <p:cBhvr>
                                        <p:cTn id="163" dur="500"/>
                                        <p:tgtEl>
                                          <p:spTgt spid="44"/>
                                        </p:tgtEl>
                                      </p:cBhvr>
                                    </p:animEffect>
                                  </p:childTnLst>
                                </p:cTn>
                              </p:par>
                            </p:childTnLst>
                          </p:cTn>
                        </p:par>
                        <p:par>
                          <p:cTn id="164" fill="hold">
                            <p:stCondLst>
                              <p:cond delay="12500"/>
                            </p:stCondLst>
                            <p:childTnLst>
                              <p:par>
                                <p:cTn id="165" presetID="53" presetClass="entr" presetSubtype="16" fill="hold" grpId="0" nodeType="afterEffect">
                                  <p:stCondLst>
                                    <p:cond delay="0"/>
                                  </p:stCondLst>
                                  <p:childTnLst>
                                    <p:set>
                                      <p:cBhvr>
                                        <p:cTn id="166" dur="1" fill="hold">
                                          <p:stCondLst>
                                            <p:cond delay="0"/>
                                          </p:stCondLst>
                                        </p:cTn>
                                        <p:tgtEl>
                                          <p:spTgt spid="46"/>
                                        </p:tgtEl>
                                        <p:attrNameLst>
                                          <p:attrName>style.visibility</p:attrName>
                                        </p:attrNameLst>
                                      </p:cBhvr>
                                      <p:to>
                                        <p:strVal val="visible"/>
                                      </p:to>
                                    </p:set>
                                    <p:anim calcmode="lin" valueType="num">
                                      <p:cBhvr>
                                        <p:cTn id="167" dur="500" fill="hold"/>
                                        <p:tgtEl>
                                          <p:spTgt spid="46"/>
                                        </p:tgtEl>
                                        <p:attrNameLst>
                                          <p:attrName>ppt_w</p:attrName>
                                        </p:attrNameLst>
                                      </p:cBhvr>
                                      <p:tavLst>
                                        <p:tav tm="0">
                                          <p:val>
                                            <p:fltVal val="0"/>
                                          </p:val>
                                        </p:tav>
                                        <p:tav tm="100000">
                                          <p:val>
                                            <p:strVal val="#ppt_w"/>
                                          </p:val>
                                        </p:tav>
                                      </p:tavLst>
                                    </p:anim>
                                    <p:anim calcmode="lin" valueType="num">
                                      <p:cBhvr>
                                        <p:cTn id="168" dur="500" fill="hold"/>
                                        <p:tgtEl>
                                          <p:spTgt spid="46"/>
                                        </p:tgtEl>
                                        <p:attrNameLst>
                                          <p:attrName>ppt_h</p:attrName>
                                        </p:attrNameLst>
                                      </p:cBhvr>
                                      <p:tavLst>
                                        <p:tav tm="0">
                                          <p:val>
                                            <p:fltVal val="0"/>
                                          </p:val>
                                        </p:tav>
                                        <p:tav tm="100000">
                                          <p:val>
                                            <p:strVal val="#ppt_h"/>
                                          </p:val>
                                        </p:tav>
                                      </p:tavLst>
                                    </p:anim>
                                    <p:animEffect transition="in" filter="fade">
                                      <p:cBhvr>
                                        <p:cTn id="169" dur="500"/>
                                        <p:tgtEl>
                                          <p:spTgt spid="46"/>
                                        </p:tgtEl>
                                      </p:cBhvr>
                                    </p:animEffect>
                                  </p:childTnLst>
                                </p:cTn>
                              </p:par>
                            </p:childTnLst>
                          </p:cTn>
                        </p:par>
                        <p:par>
                          <p:cTn id="170" fill="hold">
                            <p:stCondLst>
                              <p:cond delay="13000"/>
                            </p:stCondLst>
                            <p:childTnLst>
                              <p:par>
                                <p:cTn id="171" presetID="53" presetClass="entr" presetSubtype="16" fill="hold" grpId="0" nodeType="afterEffect">
                                  <p:stCondLst>
                                    <p:cond delay="0"/>
                                  </p:stCondLst>
                                  <p:childTnLst>
                                    <p:set>
                                      <p:cBhvr>
                                        <p:cTn id="172" dur="1" fill="hold">
                                          <p:stCondLst>
                                            <p:cond delay="0"/>
                                          </p:stCondLst>
                                        </p:cTn>
                                        <p:tgtEl>
                                          <p:spTgt spid="47"/>
                                        </p:tgtEl>
                                        <p:attrNameLst>
                                          <p:attrName>style.visibility</p:attrName>
                                        </p:attrNameLst>
                                      </p:cBhvr>
                                      <p:to>
                                        <p:strVal val="visible"/>
                                      </p:to>
                                    </p:set>
                                    <p:anim calcmode="lin" valueType="num">
                                      <p:cBhvr>
                                        <p:cTn id="173" dur="500" fill="hold"/>
                                        <p:tgtEl>
                                          <p:spTgt spid="47"/>
                                        </p:tgtEl>
                                        <p:attrNameLst>
                                          <p:attrName>ppt_w</p:attrName>
                                        </p:attrNameLst>
                                      </p:cBhvr>
                                      <p:tavLst>
                                        <p:tav tm="0">
                                          <p:val>
                                            <p:fltVal val="0"/>
                                          </p:val>
                                        </p:tav>
                                        <p:tav tm="100000">
                                          <p:val>
                                            <p:strVal val="#ppt_w"/>
                                          </p:val>
                                        </p:tav>
                                      </p:tavLst>
                                    </p:anim>
                                    <p:anim calcmode="lin" valueType="num">
                                      <p:cBhvr>
                                        <p:cTn id="174" dur="500" fill="hold"/>
                                        <p:tgtEl>
                                          <p:spTgt spid="47"/>
                                        </p:tgtEl>
                                        <p:attrNameLst>
                                          <p:attrName>ppt_h</p:attrName>
                                        </p:attrNameLst>
                                      </p:cBhvr>
                                      <p:tavLst>
                                        <p:tav tm="0">
                                          <p:val>
                                            <p:fltVal val="0"/>
                                          </p:val>
                                        </p:tav>
                                        <p:tav tm="100000">
                                          <p:val>
                                            <p:strVal val="#ppt_h"/>
                                          </p:val>
                                        </p:tav>
                                      </p:tavLst>
                                    </p:anim>
                                    <p:animEffect transition="in" filter="fade">
                                      <p:cBhvr>
                                        <p:cTn id="175" dur="500"/>
                                        <p:tgtEl>
                                          <p:spTgt spid="47"/>
                                        </p:tgtEl>
                                      </p:cBhvr>
                                    </p:animEffect>
                                  </p:childTnLst>
                                </p:cTn>
                              </p:par>
                            </p:childTnLst>
                          </p:cTn>
                        </p:par>
                        <p:par>
                          <p:cTn id="176" fill="hold">
                            <p:stCondLst>
                              <p:cond delay="13500"/>
                            </p:stCondLst>
                            <p:childTnLst>
                              <p:par>
                                <p:cTn id="177" presetID="53" presetClass="entr" presetSubtype="16" fill="hold" grpId="0" nodeType="afterEffect">
                                  <p:stCondLst>
                                    <p:cond delay="0"/>
                                  </p:stCondLst>
                                  <p:childTnLst>
                                    <p:set>
                                      <p:cBhvr>
                                        <p:cTn id="178" dur="1" fill="hold">
                                          <p:stCondLst>
                                            <p:cond delay="0"/>
                                          </p:stCondLst>
                                        </p:cTn>
                                        <p:tgtEl>
                                          <p:spTgt spid="48"/>
                                        </p:tgtEl>
                                        <p:attrNameLst>
                                          <p:attrName>style.visibility</p:attrName>
                                        </p:attrNameLst>
                                      </p:cBhvr>
                                      <p:to>
                                        <p:strVal val="visible"/>
                                      </p:to>
                                    </p:set>
                                    <p:anim calcmode="lin" valueType="num">
                                      <p:cBhvr>
                                        <p:cTn id="179" dur="500" fill="hold"/>
                                        <p:tgtEl>
                                          <p:spTgt spid="48"/>
                                        </p:tgtEl>
                                        <p:attrNameLst>
                                          <p:attrName>ppt_w</p:attrName>
                                        </p:attrNameLst>
                                      </p:cBhvr>
                                      <p:tavLst>
                                        <p:tav tm="0">
                                          <p:val>
                                            <p:fltVal val="0"/>
                                          </p:val>
                                        </p:tav>
                                        <p:tav tm="100000">
                                          <p:val>
                                            <p:strVal val="#ppt_w"/>
                                          </p:val>
                                        </p:tav>
                                      </p:tavLst>
                                    </p:anim>
                                    <p:anim calcmode="lin" valueType="num">
                                      <p:cBhvr>
                                        <p:cTn id="180" dur="500" fill="hold"/>
                                        <p:tgtEl>
                                          <p:spTgt spid="48"/>
                                        </p:tgtEl>
                                        <p:attrNameLst>
                                          <p:attrName>ppt_h</p:attrName>
                                        </p:attrNameLst>
                                      </p:cBhvr>
                                      <p:tavLst>
                                        <p:tav tm="0">
                                          <p:val>
                                            <p:fltVal val="0"/>
                                          </p:val>
                                        </p:tav>
                                        <p:tav tm="100000">
                                          <p:val>
                                            <p:strVal val="#ppt_h"/>
                                          </p:val>
                                        </p:tav>
                                      </p:tavLst>
                                    </p:anim>
                                    <p:animEffect transition="in" filter="fade">
                                      <p:cBhvr>
                                        <p:cTn id="181" dur="500"/>
                                        <p:tgtEl>
                                          <p:spTgt spid="48"/>
                                        </p:tgtEl>
                                      </p:cBhvr>
                                    </p:animEffect>
                                  </p:childTnLst>
                                </p:cTn>
                              </p:par>
                            </p:childTnLst>
                          </p:cTn>
                        </p:par>
                        <p:par>
                          <p:cTn id="182" fill="hold">
                            <p:stCondLst>
                              <p:cond delay="14000"/>
                            </p:stCondLst>
                            <p:childTnLst>
                              <p:par>
                                <p:cTn id="183" presetID="22" presetClass="entr" presetSubtype="4" fill="hold" nodeType="afterEffect">
                                  <p:stCondLst>
                                    <p:cond delay="0"/>
                                  </p:stCondLst>
                                  <p:childTnLst>
                                    <p:set>
                                      <p:cBhvr>
                                        <p:cTn id="184" dur="1" fill="hold">
                                          <p:stCondLst>
                                            <p:cond delay="0"/>
                                          </p:stCondLst>
                                        </p:cTn>
                                        <p:tgtEl>
                                          <p:spTgt spid="49"/>
                                        </p:tgtEl>
                                        <p:attrNameLst>
                                          <p:attrName>style.visibility</p:attrName>
                                        </p:attrNameLst>
                                      </p:cBhvr>
                                      <p:to>
                                        <p:strVal val="visible"/>
                                      </p:to>
                                    </p:set>
                                    <p:animEffect transition="in" filter="wipe(down)">
                                      <p:cBhvr>
                                        <p:cTn id="185" dur="500"/>
                                        <p:tgtEl>
                                          <p:spTgt spid="49"/>
                                        </p:tgtEl>
                                      </p:cBhvr>
                                    </p:animEffect>
                                  </p:childTnLst>
                                </p:cTn>
                              </p:par>
                            </p:childTnLst>
                          </p:cTn>
                        </p:par>
                        <p:par>
                          <p:cTn id="186" fill="hold">
                            <p:stCondLst>
                              <p:cond delay="14500"/>
                            </p:stCondLst>
                            <p:childTnLst>
                              <p:par>
                                <p:cTn id="187" presetID="53" presetClass="entr" presetSubtype="16" fill="hold" grpId="0" nodeType="afterEffect">
                                  <p:stCondLst>
                                    <p:cond delay="0"/>
                                  </p:stCondLst>
                                  <p:childTnLst>
                                    <p:set>
                                      <p:cBhvr>
                                        <p:cTn id="188" dur="1" fill="hold">
                                          <p:stCondLst>
                                            <p:cond delay="0"/>
                                          </p:stCondLst>
                                        </p:cTn>
                                        <p:tgtEl>
                                          <p:spTgt spid="50"/>
                                        </p:tgtEl>
                                        <p:attrNameLst>
                                          <p:attrName>style.visibility</p:attrName>
                                        </p:attrNameLst>
                                      </p:cBhvr>
                                      <p:to>
                                        <p:strVal val="visible"/>
                                      </p:to>
                                    </p:set>
                                    <p:anim calcmode="lin" valueType="num">
                                      <p:cBhvr>
                                        <p:cTn id="189" dur="500" fill="hold"/>
                                        <p:tgtEl>
                                          <p:spTgt spid="50"/>
                                        </p:tgtEl>
                                        <p:attrNameLst>
                                          <p:attrName>ppt_w</p:attrName>
                                        </p:attrNameLst>
                                      </p:cBhvr>
                                      <p:tavLst>
                                        <p:tav tm="0">
                                          <p:val>
                                            <p:fltVal val="0"/>
                                          </p:val>
                                        </p:tav>
                                        <p:tav tm="100000">
                                          <p:val>
                                            <p:strVal val="#ppt_w"/>
                                          </p:val>
                                        </p:tav>
                                      </p:tavLst>
                                    </p:anim>
                                    <p:anim calcmode="lin" valueType="num">
                                      <p:cBhvr>
                                        <p:cTn id="190" dur="500" fill="hold"/>
                                        <p:tgtEl>
                                          <p:spTgt spid="50"/>
                                        </p:tgtEl>
                                        <p:attrNameLst>
                                          <p:attrName>ppt_h</p:attrName>
                                        </p:attrNameLst>
                                      </p:cBhvr>
                                      <p:tavLst>
                                        <p:tav tm="0">
                                          <p:val>
                                            <p:fltVal val="0"/>
                                          </p:val>
                                        </p:tav>
                                        <p:tav tm="100000">
                                          <p:val>
                                            <p:strVal val="#ppt_h"/>
                                          </p:val>
                                        </p:tav>
                                      </p:tavLst>
                                    </p:anim>
                                    <p:animEffect transition="in" filter="fade">
                                      <p:cBhvr>
                                        <p:cTn id="191" dur="500"/>
                                        <p:tgtEl>
                                          <p:spTgt spid="50"/>
                                        </p:tgtEl>
                                      </p:cBhvr>
                                    </p:animEffect>
                                  </p:childTnLst>
                                </p:cTn>
                              </p:par>
                            </p:childTnLst>
                          </p:cTn>
                        </p:par>
                        <p:par>
                          <p:cTn id="192" fill="hold">
                            <p:stCondLst>
                              <p:cond delay="15000"/>
                            </p:stCondLst>
                            <p:childTnLst>
                              <p:par>
                                <p:cTn id="193" presetID="53" presetClass="entr" presetSubtype="16" fill="hold" grpId="0" nodeType="afterEffect">
                                  <p:stCondLst>
                                    <p:cond delay="0"/>
                                  </p:stCondLst>
                                  <p:childTnLst>
                                    <p:set>
                                      <p:cBhvr>
                                        <p:cTn id="194" dur="1" fill="hold">
                                          <p:stCondLst>
                                            <p:cond delay="0"/>
                                          </p:stCondLst>
                                        </p:cTn>
                                        <p:tgtEl>
                                          <p:spTgt spid="45"/>
                                        </p:tgtEl>
                                        <p:attrNameLst>
                                          <p:attrName>style.visibility</p:attrName>
                                        </p:attrNameLst>
                                      </p:cBhvr>
                                      <p:to>
                                        <p:strVal val="visible"/>
                                      </p:to>
                                    </p:set>
                                    <p:anim calcmode="lin" valueType="num">
                                      <p:cBhvr>
                                        <p:cTn id="195" dur="500" fill="hold"/>
                                        <p:tgtEl>
                                          <p:spTgt spid="45"/>
                                        </p:tgtEl>
                                        <p:attrNameLst>
                                          <p:attrName>ppt_w</p:attrName>
                                        </p:attrNameLst>
                                      </p:cBhvr>
                                      <p:tavLst>
                                        <p:tav tm="0">
                                          <p:val>
                                            <p:fltVal val="0"/>
                                          </p:val>
                                        </p:tav>
                                        <p:tav tm="100000">
                                          <p:val>
                                            <p:strVal val="#ppt_w"/>
                                          </p:val>
                                        </p:tav>
                                      </p:tavLst>
                                    </p:anim>
                                    <p:anim calcmode="lin" valueType="num">
                                      <p:cBhvr>
                                        <p:cTn id="196" dur="500" fill="hold"/>
                                        <p:tgtEl>
                                          <p:spTgt spid="45"/>
                                        </p:tgtEl>
                                        <p:attrNameLst>
                                          <p:attrName>ppt_h</p:attrName>
                                        </p:attrNameLst>
                                      </p:cBhvr>
                                      <p:tavLst>
                                        <p:tav tm="0">
                                          <p:val>
                                            <p:fltVal val="0"/>
                                          </p:val>
                                        </p:tav>
                                        <p:tav tm="100000">
                                          <p:val>
                                            <p:strVal val="#ppt_h"/>
                                          </p:val>
                                        </p:tav>
                                      </p:tavLst>
                                    </p:anim>
                                    <p:animEffect transition="in" filter="fade">
                                      <p:cBhvr>
                                        <p:cTn id="197" dur="500"/>
                                        <p:tgtEl>
                                          <p:spTgt spid="45"/>
                                        </p:tgtEl>
                                      </p:cBhvr>
                                    </p:animEffect>
                                  </p:childTnLst>
                                </p:cTn>
                              </p:par>
                              <p:par>
                                <p:cTn id="198" presetID="42" presetClass="entr" presetSubtype="0" fill="hold" grpId="0" nodeType="withEffect">
                                  <p:stCondLst>
                                    <p:cond delay="0"/>
                                  </p:stCondLst>
                                  <p:childTnLst>
                                    <p:set>
                                      <p:cBhvr>
                                        <p:cTn id="199" dur="1" fill="hold">
                                          <p:stCondLst>
                                            <p:cond delay="0"/>
                                          </p:stCondLst>
                                        </p:cTn>
                                        <p:tgtEl>
                                          <p:spTgt spid="51"/>
                                        </p:tgtEl>
                                        <p:attrNameLst>
                                          <p:attrName>style.visibility</p:attrName>
                                        </p:attrNameLst>
                                      </p:cBhvr>
                                      <p:to>
                                        <p:strVal val="visible"/>
                                      </p:to>
                                    </p:set>
                                    <p:animEffect transition="in" filter="fade">
                                      <p:cBhvr>
                                        <p:cTn id="200" dur="500"/>
                                        <p:tgtEl>
                                          <p:spTgt spid="51"/>
                                        </p:tgtEl>
                                      </p:cBhvr>
                                    </p:animEffect>
                                    <p:anim calcmode="lin" valueType="num">
                                      <p:cBhvr>
                                        <p:cTn id="201" dur="500" fill="hold"/>
                                        <p:tgtEl>
                                          <p:spTgt spid="51"/>
                                        </p:tgtEl>
                                        <p:attrNameLst>
                                          <p:attrName>ppt_x</p:attrName>
                                        </p:attrNameLst>
                                      </p:cBhvr>
                                      <p:tavLst>
                                        <p:tav tm="0">
                                          <p:val>
                                            <p:strVal val="#ppt_x"/>
                                          </p:val>
                                        </p:tav>
                                        <p:tav tm="100000">
                                          <p:val>
                                            <p:strVal val="#ppt_x"/>
                                          </p:val>
                                        </p:tav>
                                      </p:tavLst>
                                    </p:anim>
                                    <p:anim calcmode="lin" valueType="num">
                                      <p:cBhvr>
                                        <p:cTn id="202" dur="500" fill="hold"/>
                                        <p:tgtEl>
                                          <p:spTgt spid="51"/>
                                        </p:tgtEl>
                                        <p:attrNameLst>
                                          <p:attrName>ppt_y</p:attrName>
                                        </p:attrNameLst>
                                      </p:cBhvr>
                                      <p:tavLst>
                                        <p:tav tm="0">
                                          <p:val>
                                            <p:strVal val="#ppt_y+.1"/>
                                          </p:val>
                                        </p:tav>
                                        <p:tav tm="100000">
                                          <p:val>
                                            <p:strVal val="#ppt_y"/>
                                          </p:val>
                                        </p:tav>
                                      </p:tavLst>
                                    </p:anim>
                                  </p:childTnLst>
                                </p:cTn>
                              </p:par>
                              <p:par>
                                <p:cTn id="203" presetID="47" presetClass="entr" presetSubtype="0" fill="hold" grpId="0" nodeType="withEffect">
                                  <p:stCondLst>
                                    <p:cond delay="0"/>
                                  </p:stCondLst>
                                  <p:childTnLst>
                                    <p:set>
                                      <p:cBhvr>
                                        <p:cTn id="204" dur="1" fill="hold">
                                          <p:stCondLst>
                                            <p:cond delay="0"/>
                                          </p:stCondLst>
                                        </p:cTn>
                                        <p:tgtEl>
                                          <p:spTgt spid="52"/>
                                        </p:tgtEl>
                                        <p:attrNameLst>
                                          <p:attrName>style.visibility</p:attrName>
                                        </p:attrNameLst>
                                      </p:cBhvr>
                                      <p:to>
                                        <p:strVal val="visible"/>
                                      </p:to>
                                    </p:set>
                                    <p:animEffect transition="in" filter="fade">
                                      <p:cBhvr>
                                        <p:cTn id="205" dur="500"/>
                                        <p:tgtEl>
                                          <p:spTgt spid="52"/>
                                        </p:tgtEl>
                                      </p:cBhvr>
                                    </p:animEffect>
                                    <p:anim calcmode="lin" valueType="num">
                                      <p:cBhvr>
                                        <p:cTn id="206" dur="500" fill="hold"/>
                                        <p:tgtEl>
                                          <p:spTgt spid="52"/>
                                        </p:tgtEl>
                                        <p:attrNameLst>
                                          <p:attrName>ppt_x</p:attrName>
                                        </p:attrNameLst>
                                      </p:cBhvr>
                                      <p:tavLst>
                                        <p:tav tm="0">
                                          <p:val>
                                            <p:strVal val="#ppt_x"/>
                                          </p:val>
                                        </p:tav>
                                        <p:tav tm="100000">
                                          <p:val>
                                            <p:strVal val="#ppt_x"/>
                                          </p:val>
                                        </p:tav>
                                      </p:tavLst>
                                    </p:anim>
                                    <p:anim calcmode="lin" valueType="num">
                                      <p:cBhvr>
                                        <p:cTn id="207" dur="500" fill="hold"/>
                                        <p:tgtEl>
                                          <p:spTgt spid="52"/>
                                        </p:tgtEl>
                                        <p:attrNameLst>
                                          <p:attrName>ppt_y</p:attrName>
                                        </p:attrNameLst>
                                      </p:cBhvr>
                                      <p:tavLst>
                                        <p:tav tm="0">
                                          <p:val>
                                            <p:strVal val="#ppt_y-.1"/>
                                          </p:val>
                                        </p:tav>
                                        <p:tav tm="100000">
                                          <p:val>
                                            <p:strVal val="#ppt_y"/>
                                          </p:val>
                                        </p:tav>
                                      </p:tavLst>
                                    </p:anim>
                                  </p:childTnLst>
                                </p:cTn>
                              </p:par>
                            </p:childTnLst>
                          </p:cTn>
                        </p:par>
                        <p:par>
                          <p:cTn id="208" fill="hold">
                            <p:stCondLst>
                              <p:cond delay="15500"/>
                            </p:stCondLst>
                            <p:childTnLst>
                              <p:par>
                                <p:cTn id="209" presetID="22" presetClass="entr" presetSubtype="8" fill="hold" nodeType="afterEffect">
                                  <p:stCondLst>
                                    <p:cond delay="0"/>
                                  </p:stCondLst>
                                  <p:childTnLst>
                                    <p:set>
                                      <p:cBhvr>
                                        <p:cTn id="210" dur="1" fill="hold">
                                          <p:stCondLst>
                                            <p:cond delay="0"/>
                                          </p:stCondLst>
                                        </p:cTn>
                                        <p:tgtEl>
                                          <p:spTgt spid="69"/>
                                        </p:tgtEl>
                                        <p:attrNameLst>
                                          <p:attrName>style.visibility</p:attrName>
                                        </p:attrNameLst>
                                      </p:cBhvr>
                                      <p:to>
                                        <p:strVal val="visible"/>
                                      </p:to>
                                    </p:set>
                                    <p:animEffect transition="in" filter="wipe(left)">
                                      <p:cBhvr>
                                        <p:cTn id="211" dur="500"/>
                                        <p:tgtEl>
                                          <p:spTgt spid="69"/>
                                        </p:tgtEl>
                                      </p:cBhvr>
                                    </p:animEffect>
                                  </p:childTnLst>
                                </p:cTn>
                              </p:par>
                            </p:childTnLst>
                          </p:cTn>
                        </p:par>
                        <p:par>
                          <p:cTn id="212" fill="hold">
                            <p:stCondLst>
                              <p:cond delay="16000"/>
                            </p:stCondLst>
                            <p:childTnLst>
                              <p:par>
                                <p:cTn id="213" presetID="22" presetClass="entr" presetSubtype="8" fill="hold" nodeType="afterEffect">
                                  <p:stCondLst>
                                    <p:cond delay="0"/>
                                  </p:stCondLst>
                                  <p:childTnLst>
                                    <p:set>
                                      <p:cBhvr>
                                        <p:cTn id="214" dur="1" fill="hold">
                                          <p:stCondLst>
                                            <p:cond delay="0"/>
                                          </p:stCondLst>
                                        </p:cTn>
                                        <p:tgtEl>
                                          <p:spTgt spid="54"/>
                                        </p:tgtEl>
                                        <p:attrNameLst>
                                          <p:attrName>style.visibility</p:attrName>
                                        </p:attrNameLst>
                                      </p:cBhvr>
                                      <p:to>
                                        <p:strVal val="visible"/>
                                      </p:to>
                                    </p:set>
                                    <p:animEffect transition="in" filter="wipe(left)">
                                      <p:cBhvr>
                                        <p:cTn id="215" dur="500"/>
                                        <p:tgtEl>
                                          <p:spTgt spid="54"/>
                                        </p:tgtEl>
                                      </p:cBhvr>
                                    </p:animEffect>
                                  </p:childTnLst>
                                </p:cTn>
                              </p:par>
                            </p:childTnLst>
                          </p:cTn>
                        </p:par>
                        <p:par>
                          <p:cTn id="216" fill="hold">
                            <p:stCondLst>
                              <p:cond delay="16500"/>
                            </p:stCondLst>
                            <p:childTnLst>
                              <p:par>
                                <p:cTn id="217" presetID="53" presetClass="entr" presetSubtype="16" fill="hold" grpId="0" nodeType="afterEffect">
                                  <p:stCondLst>
                                    <p:cond delay="0"/>
                                  </p:stCondLst>
                                  <p:childTnLst>
                                    <p:set>
                                      <p:cBhvr>
                                        <p:cTn id="218" dur="1" fill="hold">
                                          <p:stCondLst>
                                            <p:cond delay="0"/>
                                          </p:stCondLst>
                                        </p:cTn>
                                        <p:tgtEl>
                                          <p:spTgt spid="55"/>
                                        </p:tgtEl>
                                        <p:attrNameLst>
                                          <p:attrName>style.visibility</p:attrName>
                                        </p:attrNameLst>
                                      </p:cBhvr>
                                      <p:to>
                                        <p:strVal val="visible"/>
                                      </p:to>
                                    </p:set>
                                    <p:anim calcmode="lin" valueType="num">
                                      <p:cBhvr>
                                        <p:cTn id="219" dur="500" fill="hold"/>
                                        <p:tgtEl>
                                          <p:spTgt spid="55"/>
                                        </p:tgtEl>
                                        <p:attrNameLst>
                                          <p:attrName>ppt_w</p:attrName>
                                        </p:attrNameLst>
                                      </p:cBhvr>
                                      <p:tavLst>
                                        <p:tav tm="0">
                                          <p:val>
                                            <p:fltVal val="0"/>
                                          </p:val>
                                        </p:tav>
                                        <p:tav tm="100000">
                                          <p:val>
                                            <p:strVal val="#ppt_w"/>
                                          </p:val>
                                        </p:tav>
                                      </p:tavLst>
                                    </p:anim>
                                    <p:anim calcmode="lin" valueType="num">
                                      <p:cBhvr>
                                        <p:cTn id="220" dur="500" fill="hold"/>
                                        <p:tgtEl>
                                          <p:spTgt spid="55"/>
                                        </p:tgtEl>
                                        <p:attrNameLst>
                                          <p:attrName>ppt_h</p:attrName>
                                        </p:attrNameLst>
                                      </p:cBhvr>
                                      <p:tavLst>
                                        <p:tav tm="0">
                                          <p:val>
                                            <p:fltVal val="0"/>
                                          </p:val>
                                        </p:tav>
                                        <p:tav tm="100000">
                                          <p:val>
                                            <p:strVal val="#ppt_h"/>
                                          </p:val>
                                        </p:tav>
                                      </p:tavLst>
                                    </p:anim>
                                    <p:animEffect transition="in" filter="fade">
                                      <p:cBhvr>
                                        <p:cTn id="221" dur="500"/>
                                        <p:tgtEl>
                                          <p:spTgt spid="55"/>
                                        </p:tgtEl>
                                      </p:cBhvr>
                                    </p:animEffect>
                                  </p:childTnLst>
                                </p:cTn>
                              </p:par>
                            </p:childTnLst>
                          </p:cTn>
                        </p:par>
                        <p:par>
                          <p:cTn id="222" fill="hold">
                            <p:stCondLst>
                              <p:cond delay="17000"/>
                            </p:stCondLst>
                            <p:childTnLst>
                              <p:par>
                                <p:cTn id="223" presetID="53" presetClass="entr" presetSubtype="16" fill="hold" grpId="0" nodeType="afterEffect">
                                  <p:stCondLst>
                                    <p:cond delay="0"/>
                                  </p:stCondLst>
                                  <p:childTnLst>
                                    <p:set>
                                      <p:cBhvr>
                                        <p:cTn id="224" dur="1" fill="hold">
                                          <p:stCondLst>
                                            <p:cond delay="0"/>
                                          </p:stCondLst>
                                        </p:cTn>
                                        <p:tgtEl>
                                          <p:spTgt spid="56"/>
                                        </p:tgtEl>
                                        <p:attrNameLst>
                                          <p:attrName>style.visibility</p:attrName>
                                        </p:attrNameLst>
                                      </p:cBhvr>
                                      <p:to>
                                        <p:strVal val="visible"/>
                                      </p:to>
                                    </p:set>
                                    <p:anim calcmode="lin" valueType="num">
                                      <p:cBhvr>
                                        <p:cTn id="225" dur="500" fill="hold"/>
                                        <p:tgtEl>
                                          <p:spTgt spid="56"/>
                                        </p:tgtEl>
                                        <p:attrNameLst>
                                          <p:attrName>ppt_w</p:attrName>
                                        </p:attrNameLst>
                                      </p:cBhvr>
                                      <p:tavLst>
                                        <p:tav tm="0">
                                          <p:val>
                                            <p:fltVal val="0"/>
                                          </p:val>
                                        </p:tav>
                                        <p:tav tm="100000">
                                          <p:val>
                                            <p:strVal val="#ppt_w"/>
                                          </p:val>
                                        </p:tav>
                                      </p:tavLst>
                                    </p:anim>
                                    <p:anim calcmode="lin" valueType="num">
                                      <p:cBhvr>
                                        <p:cTn id="226" dur="500" fill="hold"/>
                                        <p:tgtEl>
                                          <p:spTgt spid="56"/>
                                        </p:tgtEl>
                                        <p:attrNameLst>
                                          <p:attrName>ppt_h</p:attrName>
                                        </p:attrNameLst>
                                      </p:cBhvr>
                                      <p:tavLst>
                                        <p:tav tm="0">
                                          <p:val>
                                            <p:fltVal val="0"/>
                                          </p:val>
                                        </p:tav>
                                        <p:tav tm="100000">
                                          <p:val>
                                            <p:strVal val="#ppt_h"/>
                                          </p:val>
                                        </p:tav>
                                      </p:tavLst>
                                    </p:anim>
                                    <p:animEffect transition="in" filter="fade">
                                      <p:cBhvr>
                                        <p:cTn id="227" dur="500"/>
                                        <p:tgtEl>
                                          <p:spTgt spid="56"/>
                                        </p:tgtEl>
                                      </p:cBhvr>
                                    </p:animEffect>
                                  </p:childTnLst>
                                </p:cTn>
                              </p:par>
                            </p:childTnLst>
                          </p:cTn>
                        </p:par>
                        <p:par>
                          <p:cTn id="228" fill="hold">
                            <p:stCondLst>
                              <p:cond delay="17500"/>
                            </p:stCondLst>
                            <p:childTnLst>
                              <p:par>
                                <p:cTn id="229" presetID="53" presetClass="entr" presetSubtype="16" fill="hold" grpId="0" nodeType="afterEffect">
                                  <p:stCondLst>
                                    <p:cond delay="0"/>
                                  </p:stCondLst>
                                  <p:childTnLst>
                                    <p:set>
                                      <p:cBhvr>
                                        <p:cTn id="230" dur="1" fill="hold">
                                          <p:stCondLst>
                                            <p:cond delay="0"/>
                                          </p:stCondLst>
                                        </p:cTn>
                                        <p:tgtEl>
                                          <p:spTgt spid="57"/>
                                        </p:tgtEl>
                                        <p:attrNameLst>
                                          <p:attrName>style.visibility</p:attrName>
                                        </p:attrNameLst>
                                      </p:cBhvr>
                                      <p:to>
                                        <p:strVal val="visible"/>
                                      </p:to>
                                    </p:set>
                                    <p:anim calcmode="lin" valueType="num">
                                      <p:cBhvr>
                                        <p:cTn id="231" dur="500" fill="hold"/>
                                        <p:tgtEl>
                                          <p:spTgt spid="57"/>
                                        </p:tgtEl>
                                        <p:attrNameLst>
                                          <p:attrName>ppt_w</p:attrName>
                                        </p:attrNameLst>
                                      </p:cBhvr>
                                      <p:tavLst>
                                        <p:tav tm="0">
                                          <p:val>
                                            <p:fltVal val="0"/>
                                          </p:val>
                                        </p:tav>
                                        <p:tav tm="100000">
                                          <p:val>
                                            <p:strVal val="#ppt_w"/>
                                          </p:val>
                                        </p:tav>
                                      </p:tavLst>
                                    </p:anim>
                                    <p:anim calcmode="lin" valueType="num">
                                      <p:cBhvr>
                                        <p:cTn id="232" dur="500" fill="hold"/>
                                        <p:tgtEl>
                                          <p:spTgt spid="57"/>
                                        </p:tgtEl>
                                        <p:attrNameLst>
                                          <p:attrName>ppt_h</p:attrName>
                                        </p:attrNameLst>
                                      </p:cBhvr>
                                      <p:tavLst>
                                        <p:tav tm="0">
                                          <p:val>
                                            <p:fltVal val="0"/>
                                          </p:val>
                                        </p:tav>
                                        <p:tav tm="100000">
                                          <p:val>
                                            <p:strVal val="#ppt_h"/>
                                          </p:val>
                                        </p:tav>
                                      </p:tavLst>
                                    </p:anim>
                                    <p:animEffect transition="in" filter="fade">
                                      <p:cBhvr>
                                        <p:cTn id="233" dur="500"/>
                                        <p:tgtEl>
                                          <p:spTgt spid="57"/>
                                        </p:tgtEl>
                                      </p:cBhvr>
                                    </p:animEffect>
                                  </p:childTnLst>
                                </p:cTn>
                              </p:par>
                            </p:childTnLst>
                          </p:cTn>
                        </p:par>
                        <p:par>
                          <p:cTn id="234" fill="hold">
                            <p:stCondLst>
                              <p:cond delay="18000"/>
                            </p:stCondLst>
                            <p:childTnLst>
                              <p:par>
                                <p:cTn id="235" presetID="22" presetClass="entr" presetSubtype="1" fill="hold" nodeType="afterEffect">
                                  <p:stCondLst>
                                    <p:cond delay="0"/>
                                  </p:stCondLst>
                                  <p:childTnLst>
                                    <p:set>
                                      <p:cBhvr>
                                        <p:cTn id="236" dur="1" fill="hold">
                                          <p:stCondLst>
                                            <p:cond delay="0"/>
                                          </p:stCondLst>
                                        </p:cTn>
                                        <p:tgtEl>
                                          <p:spTgt spid="58"/>
                                        </p:tgtEl>
                                        <p:attrNameLst>
                                          <p:attrName>style.visibility</p:attrName>
                                        </p:attrNameLst>
                                      </p:cBhvr>
                                      <p:to>
                                        <p:strVal val="visible"/>
                                      </p:to>
                                    </p:set>
                                    <p:animEffect transition="in" filter="wipe(up)">
                                      <p:cBhvr>
                                        <p:cTn id="237" dur="500"/>
                                        <p:tgtEl>
                                          <p:spTgt spid="58"/>
                                        </p:tgtEl>
                                      </p:cBhvr>
                                    </p:animEffect>
                                  </p:childTnLst>
                                </p:cTn>
                              </p:par>
                            </p:childTnLst>
                          </p:cTn>
                        </p:par>
                        <p:par>
                          <p:cTn id="238" fill="hold">
                            <p:stCondLst>
                              <p:cond delay="18500"/>
                            </p:stCondLst>
                            <p:childTnLst>
                              <p:par>
                                <p:cTn id="239" presetID="53" presetClass="entr" presetSubtype="16" fill="hold" grpId="0" nodeType="afterEffect">
                                  <p:stCondLst>
                                    <p:cond delay="0"/>
                                  </p:stCondLst>
                                  <p:childTnLst>
                                    <p:set>
                                      <p:cBhvr>
                                        <p:cTn id="240" dur="1" fill="hold">
                                          <p:stCondLst>
                                            <p:cond delay="0"/>
                                          </p:stCondLst>
                                        </p:cTn>
                                        <p:tgtEl>
                                          <p:spTgt spid="59"/>
                                        </p:tgtEl>
                                        <p:attrNameLst>
                                          <p:attrName>style.visibility</p:attrName>
                                        </p:attrNameLst>
                                      </p:cBhvr>
                                      <p:to>
                                        <p:strVal val="visible"/>
                                      </p:to>
                                    </p:set>
                                    <p:anim calcmode="lin" valueType="num">
                                      <p:cBhvr>
                                        <p:cTn id="241" dur="500" fill="hold"/>
                                        <p:tgtEl>
                                          <p:spTgt spid="59"/>
                                        </p:tgtEl>
                                        <p:attrNameLst>
                                          <p:attrName>ppt_w</p:attrName>
                                        </p:attrNameLst>
                                      </p:cBhvr>
                                      <p:tavLst>
                                        <p:tav tm="0">
                                          <p:val>
                                            <p:fltVal val="0"/>
                                          </p:val>
                                        </p:tav>
                                        <p:tav tm="100000">
                                          <p:val>
                                            <p:strVal val="#ppt_w"/>
                                          </p:val>
                                        </p:tav>
                                      </p:tavLst>
                                    </p:anim>
                                    <p:anim calcmode="lin" valueType="num">
                                      <p:cBhvr>
                                        <p:cTn id="242" dur="500" fill="hold"/>
                                        <p:tgtEl>
                                          <p:spTgt spid="59"/>
                                        </p:tgtEl>
                                        <p:attrNameLst>
                                          <p:attrName>ppt_h</p:attrName>
                                        </p:attrNameLst>
                                      </p:cBhvr>
                                      <p:tavLst>
                                        <p:tav tm="0">
                                          <p:val>
                                            <p:fltVal val="0"/>
                                          </p:val>
                                        </p:tav>
                                        <p:tav tm="100000">
                                          <p:val>
                                            <p:strVal val="#ppt_h"/>
                                          </p:val>
                                        </p:tav>
                                      </p:tavLst>
                                    </p:anim>
                                    <p:animEffect transition="in" filter="fade">
                                      <p:cBhvr>
                                        <p:cTn id="243" dur="500"/>
                                        <p:tgtEl>
                                          <p:spTgt spid="59"/>
                                        </p:tgtEl>
                                      </p:cBhvr>
                                    </p:animEffect>
                                  </p:childTnLst>
                                </p:cTn>
                              </p:par>
                            </p:childTnLst>
                          </p:cTn>
                        </p:par>
                        <p:par>
                          <p:cTn id="244" fill="hold">
                            <p:stCondLst>
                              <p:cond delay="19000"/>
                            </p:stCondLst>
                            <p:childTnLst>
                              <p:par>
                                <p:cTn id="245" presetID="53" presetClass="entr" presetSubtype="16" fill="hold" grpId="0" nodeType="afterEffect">
                                  <p:stCondLst>
                                    <p:cond delay="0"/>
                                  </p:stCondLst>
                                  <p:childTnLst>
                                    <p:set>
                                      <p:cBhvr>
                                        <p:cTn id="246" dur="1" fill="hold">
                                          <p:stCondLst>
                                            <p:cond delay="0"/>
                                          </p:stCondLst>
                                        </p:cTn>
                                        <p:tgtEl>
                                          <p:spTgt spid="53"/>
                                        </p:tgtEl>
                                        <p:attrNameLst>
                                          <p:attrName>style.visibility</p:attrName>
                                        </p:attrNameLst>
                                      </p:cBhvr>
                                      <p:to>
                                        <p:strVal val="visible"/>
                                      </p:to>
                                    </p:set>
                                    <p:anim calcmode="lin" valueType="num">
                                      <p:cBhvr>
                                        <p:cTn id="247" dur="500" fill="hold"/>
                                        <p:tgtEl>
                                          <p:spTgt spid="53"/>
                                        </p:tgtEl>
                                        <p:attrNameLst>
                                          <p:attrName>ppt_w</p:attrName>
                                        </p:attrNameLst>
                                      </p:cBhvr>
                                      <p:tavLst>
                                        <p:tav tm="0">
                                          <p:val>
                                            <p:fltVal val="0"/>
                                          </p:val>
                                        </p:tav>
                                        <p:tav tm="100000">
                                          <p:val>
                                            <p:strVal val="#ppt_w"/>
                                          </p:val>
                                        </p:tav>
                                      </p:tavLst>
                                    </p:anim>
                                    <p:anim calcmode="lin" valueType="num">
                                      <p:cBhvr>
                                        <p:cTn id="248" dur="500" fill="hold"/>
                                        <p:tgtEl>
                                          <p:spTgt spid="53"/>
                                        </p:tgtEl>
                                        <p:attrNameLst>
                                          <p:attrName>ppt_h</p:attrName>
                                        </p:attrNameLst>
                                      </p:cBhvr>
                                      <p:tavLst>
                                        <p:tav tm="0">
                                          <p:val>
                                            <p:fltVal val="0"/>
                                          </p:val>
                                        </p:tav>
                                        <p:tav tm="100000">
                                          <p:val>
                                            <p:strVal val="#ppt_h"/>
                                          </p:val>
                                        </p:tav>
                                      </p:tavLst>
                                    </p:anim>
                                    <p:animEffect transition="in" filter="fade">
                                      <p:cBhvr>
                                        <p:cTn id="249" dur="500"/>
                                        <p:tgtEl>
                                          <p:spTgt spid="53"/>
                                        </p:tgtEl>
                                      </p:cBhvr>
                                    </p:animEffect>
                                  </p:childTnLst>
                                </p:cTn>
                              </p:par>
                              <p:par>
                                <p:cTn id="250" presetID="47" presetClass="entr" presetSubtype="0" fill="hold" grpId="0" nodeType="withEffect">
                                  <p:stCondLst>
                                    <p:cond delay="0"/>
                                  </p:stCondLst>
                                  <p:childTnLst>
                                    <p:set>
                                      <p:cBhvr>
                                        <p:cTn id="251" dur="1" fill="hold">
                                          <p:stCondLst>
                                            <p:cond delay="0"/>
                                          </p:stCondLst>
                                        </p:cTn>
                                        <p:tgtEl>
                                          <p:spTgt spid="60"/>
                                        </p:tgtEl>
                                        <p:attrNameLst>
                                          <p:attrName>style.visibility</p:attrName>
                                        </p:attrNameLst>
                                      </p:cBhvr>
                                      <p:to>
                                        <p:strVal val="visible"/>
                                      </p:to>
                                    </p:set>
                                    <p:animEffect transition="in" filter="fade">
                                      <p:cBhvr>
                                        <p:cTn id="252" dur="1000"/>
                                        <p:tgtEl>
                                          <p:spTgt spid="60"/>
                                        </p:tgtEl>
                                      </p:cBhvr>
                                    </p:animEffect>
                                    <p:anim calcmode="lin" valueType="num">
                                      <p:cBhvr>
                                        <p:cTn id="253" dur="1000" fill="hold"/>
                                        <p:tgtEl>
                                          <p:spTgt spid="60"/>
                                        </p:tgtEl>
                                        <p:attrNameLst>
                                          <p:attrName>ppt_x</p:attrName>
                                        </p:attrNameLst>
                                      </p:cBhvr>
                                      <p:tavLst>
                                        <p:tav tm="0">
                                          <p:val>
                                            <p:strVal val="#ppt_x"/>
                                          </p:val>
                                        </p:tav>
                                        <p:tav tm="100000">
                                          <p:val>
                                            <p:strVal val="#ppt_x"/>
                                          </p:val>
                                        </p:tav>
                                      </p:tavLst>
                                    </p:anim>
                                    <p:anim calcmode="lin" valueType="num">
                                      <p:cBhvr>
                                        <p:cTn id="254" dur="1000" fill="hold"/>
                                        <p:tgtEl>
                                          <p:spTgt spid="60"/>
                                        </p:tgtEl>
                                        <p:attrNameLst>
                                          <p:attrName>ppt_y</p:attrName>
                                        </p:attrNameLst>
                                      </p:cBhvr>
                                      <p:tavLst>
                                        <p:tav tm="0">
                                          <p:val>
                                            <p:strVal val="#ppt_y-.1"/>
                                          </p:val>
                                        </p:tav>
                                        <p:tav tm="100000">
                                          <p:val>
                                            <p:strVal val="#ppt_y"/>
                                          </p:val>
                                        </p:tav>
                                      </p:tavLst>
                                    </p:anim>
                                  </p:childTnLst>
                                </p:cTn>
                              </p:par>
                              <p:par>
                                <p:cTn id="255" presetID="42" presetClass="entr" presetSubtype="0" fill="hold" grpId="0" nodeType="withEffect">
                                  <p:stCondLst>
                                    <p:cond delay="0"/>
                                  </p:stCondLst>
                                  <p:childTnLst>
                                    <p:set>
                                      <p:cBhvr>
                                        <p:cTn id="256" dur="1" fill="hold">
                                          <p:stCondLst>
                                            <p:cond delay="0"/>
                                          </p:stCondLst>
                                        </p:cTn>
                                        <p:tgtEl>
                                          <p:spTgt spid="61"/>
                                        </p:tgtEl>
                                        <p:attrNameLst>
                                          <p:attrName>style.visibility</p:attrName>
                                        </p:attrNameLst>
                                      </p:cBhvr>
                                      <p:to>
                                        <p:strVal val="visible"/>
                                      </p:to>
                                    </p:set>
                                    <p:animEffect transition="in" filter="fade">
                                      <p:cBhvr>
                                        <p:cTn id="257" dur="500"/>
                                        <p:tgtEl>
                                          <p:spTgt spid="61"/>
                                        </p:tgtEl>
                                      </p:cBhvr>
                                    </p:animEffect>
                                    <p:anim calcmode="lin" valueType="num">
                                      <p:cBhvr>
                                        <p:cTn id="258" dur="500" fill="hold"/>
                                        <p:tgtEl>
                                          <p:spTgt spid="61"/>
                                        </p:tgtEl>
                                        <p:attrNameLst>
                                          <p:attrName>ppt_x</p:attrName>
                                        </p:attrNameLst>
                                      </p:cBhvr>
                                      <p:tavLst>
                                        <p:tav tm="0">
                                          <p:val>
                                            <p:strVal val="#ppt_x"/>
                                          </p:val>
                                        </p:tav>
                                        <p:tav tm="100000">
                                          <p:val>
                                            <p:strVal val="#ppt_x"/>
                                          </p:val>
                                        </p:tav>
                                      </p:tavLst>
                                    </p:anim>
                                    <p:anim calcmode="lin" valueType="num">
                                      <p:cBhvr>
                                        <p:cTn id="259" dur="500" fill="hold"/>
                                        <p:tgtEl>
                                          <p:spTgt spid="61"/>
                                        </p:tgtEl>
                                        <p:attrNameLst>
                                          <p:attrName>ppt_y</p:attrName>
                                        </p:attrNameLst>
                                      </p:cBhvr>
                                      <p:tavLst>
                                        <p:tav tm="0">
                                          <p:val>
                                            <p:strVal val="#ppt_y+.1"/>
                                          </p:val>
                                        </p:tav>
                                        <p:tav tm="100000">
                                          <p:val>
                                            <p:strVal val="#ppt_y"/>
                                          </p:val>
                                        </p:tav>
                                      </p:tavLst>
                                    </p:anim>
                                  </p:childTnLst>
                                </p:cTn>
                              </p:par>
                            </p:childTnLst>
                          </p:cTn>
                        </p:par>
                        <p:par>
                          <p:cTn id="260" fill="hold">
                            <p:stCondLst>
                              <p:cond delay="19500"/>
                            </p:stCondLst>
                            <p:childTnLst>
                              <p:par>
                                <p:cTn id="261" presetID="22" presetClass="entr" presetSubtype="8" fill="hold" nodeType="afterEffect">
                                  <p:stCondLst>
                                    <p:cond delay="0"/>
                                  </p:stCondLst>
                                  <p:childTnLst>
                                    <p:set>
                                      <p:cBhvr>
                                        <p:cTn id="262" dur="1" fill="hold">
                                          <p:stCondLst>
                                            <p:cond delay="0"/>
                                          </p:stCondLst>
                                        </p:cTn>
                                        <p:tgtEl>
                                          <p:spTgt spid="67"/>
                                        </p:tgtEl>
                                        <p:attrNameLst>
                                          <p:attrName>style.visibility</p:attrName>
                                        </p:attrNameLst>
                                      </p:cBhvr>
                                      <p:to>
                                        <p:strVal val="visible"/>
                                      </p:to>
                                    </p:set>
                                    <p:animEffect transition="in" filter="wipe(left)">
                                      <p:cBhvr>
                                        <p:cTn id="263" dur="500"/>
                                        <p:tgtEl>
                                          <p:spTgt spid="67"/>
                                        </p:tgtEl>
                                      </p:cBhvr>
                                    </p:animEffect>
                                  </p:childTnLst>
                                </p:cTn>
                              </p:par>
                            </p:childTnLst>
                          </p:cTn>
                        </p:par>
                        <p:par>
                          <p:cTn id="264" fill="hold">
                            <p:stCondLst>
                              <p:cond delay="20000"/>
                            </p:stCondLst>
                            <p:childTnLst>
                              <p:par>
                                <p:cTn id="265" presetID="22" presetClass="entr" presetSubtype="8" fill="hold" nodeType="afterEffect">
                                  <p:stCondLst>
                                    <p:cond delay="0"/>
                                  </p:stCondLst>
                                  <p:childTnLst>
                                    <p:set>
                                      <p:cBhvr>
                                        <p:cTn id="266" dur="1" fill="hold">
                                          <p:stCondLst>
                                            <p:cond delay="0"/>
                                          </p:stCondLst>
                                        </p:cTn>
                                        <p:tgtEl>
                                          <p:spTgt spid="63"/>
                                        </p:tgtEl>
                                        <p:attrNameLst>
                                          <p:attrName>style.visibility</p:attrName>
                                        </p:attrNameLst>
                                      </p:cBhvr>
                                      <p:to>
                                        <p:strVal val="visible"/>
                                      </p:to>
                                    </p:set>
                                    <p:animEffect transition="in" filter="wipe(left)">
                                      <p:cBhvr>
                                        <p:cTn id="26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9" grpId="0" animBg="1"/>
      <p:bldP spid="10" grpId="0" animBg="1"/>
      <p:bldP spid="14" grpId="0" animBg="1"/>
      <p:bldP spid="16" grpId="0"/>
      <p:bldP spid="17" grpId="0"/>
      <p:bldP spid="18" grpId="0" animBg="1"/>
      <p:bldP spid="20" grpId="0" animBg="1"/>
      <p:bldP spid="21" grpId="0" animBg="1"/>
      <p:bldP spid="22" grpId="0" animBg="1"/>
      <p:bldP spid="24" grpId="0" animBg="1"/>
      <p:bldP spid="25" grpId="0"/>
      <p:bldP spid="26" grpId="0"/>
      <p:bldP spid="27" grpId="0" animBg="1"/>
      <p:bldP spid="29" grpId="0" animBg="1"/>
      <p:bldP spid="30" grpId="0" animBg="1"/>
      <p:bldP spid="31" grpId="0" animBg="1"/>
      <p:bldP spid="33" grpId="0" animBg="1"/>
      <p:bldP spid="34" grpId="0"/>
      <p:bldP spid="35" grpId="0"/>
      <p:bldP spid="45" grpId="0" animBg="1"/>
      <p:bldP spid="46" grpId="0" animBg="1"/>
      <p:bldP spid="47" grpId="0" animBg="1"/>
      <p:bldP spid="48" grpId="0" animBg="1"/>
      <p:bldP spid="50" grpId="0" animBg="1"/>
      <p:bldP spid="51" grpId="0"/>
      <p:bldP spid="52" grpId="0"/>
      <p:bldP spid="53" grpId="0" animBg="1"/>
      <p:bldP spid="55" grpId="0" animBg="1"/>
      <p:bldP spid="56" grpId="0" animBg="1"/>
      <p:bldP spid="57" grpId="0" animBg="1"/>
      <p:bldP spid="59" grpId="0" animBg="1"/>
      <p:bldP spid="60" grpId="0"/>
      <p:bldP spid="6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p:cNvCxnSpPr/>
          <p:nvPr/>
        </p:nvCxnSpPr>
        <p:spPr>
          <a:xfrm>
            <a:off x="6175088"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8413015"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10665885" y="3995319"/>
            <a:ext cx="153851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911339"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657906"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Arc 10"/>
          <p:cNvSpPr/>
          <p:nvPr/>
        </p:nvSpPr>
        <p:spPr>
          <a:xfrm>
            <a:off x="1150597"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 name="Straight Connector 6"/>
          <p:cNvCxnSpPr/>
          <p:nvPr/>
        </p:nvCxnSpPr>
        <p:spPr>
          <a:xfrm>
            <a:off x="0" y="3995319"/>
            <a:ext cx="153851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1514928" y="3900069"/>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ircle: Hollow 8"/>
          <p:cNvSpPr/>
          <p:nvPr/>
        </p:nvSpPr>
        <p:spPr>
          <a:xfrm>
            <a:off x="1395865" y="3781006"/>
            <a:ext cx="428626" cy="428626"/>
          </a:xfrm>
          <a:prstGeom prst="donut">
            <a:avLst>
              <a:gd name="adj" fmla="val 5281"/>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ircle: Hollow 9"/>
          <p:cNvSpPr/>
          <p:nvPr/>
        </p:nvSpPr>
        <p:spPr>
          <a:xfrm>
            <a:off x="1262993"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Straight Connector 11"/>
          <p:cNvCxnSpPr/>
          <p:nvPr/>
        </p:nvCxnSpPr>
        <p:spPr>
          <a:xfrm flipV="1">
            <a:off x="1610179" y="4342505"/>
            <a:ext cx="0" cy="1033387"/>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1548058" y="5350759"/>
            <a:ext cx="124240" cy="12424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852485" y="2961830"/>
            <a:ext cx="1515386" cy="646331"/>
          </a:xfrm>
          <a:prstGeom prst="rect">
            <a:avLst/>
          </a:prstGeom>
          <a:noFill/>
        </p:spPr>
        <p:txBody>
          <a:bodyPr wrap="square" rtlCol="0">
            <a:spAutoFit/>
          </a:bodyPr>
          <a:lstStyle/>
          <a:p>
            <a:pPr algn="ctr"/>
            <a:r>
              <a:rPr lang="en-US" sz="3600" dirty="0">
                <a:solidFill>
                  <a:srgbClr val="03A1A4"/>
                </a:solidFill>
                <a:latin typeface="Century Gothic" panose="020B0502020202020204" charset="0"/>
              </a:rPr>
              <a:t>2013</a:t>
            </a:r>
            <a:endParaRPr lang="en-US" sz="3600" dirty="0">
              <a:solidFill>
                <a:srgbClr val="03A1A4"/>
              </a:solidFill>
              <a:latin typeface="Century Gothic" panose="020B0502020202020204" charset="0"/>
            </a:endParaRPr>
          </a:p>
        </p:txBody>
      </p:sp>
      <p:sp>
        <p:nvSpPr>
          <p:cNvPr id="17" name="TextBox 16"/>
          <p:cNvSpPr txBox="1"/>
          <p:nvPr/>
        </p:nvSpPr>
        <p:spPr>
          <a:xfrm>
            <a:off x="547906" y="5602985"/>
            <a:ext cx="3201043" cy="584775"/>
          </a:xfrm>
          <a:prstGeom prst="rect">
            <a:avLst/>
          </a:prstGeom>
          <a:noFill/>
        </p:spPr>
        <p:txBody>
          <a:bodyPr wrap="square" rtlCol="0">
            <a:spAutoFit/>
          </a:bodyPr>
          <a:lstStyle/>
          <a:p>
            <a:r>
              <a:rPr lang="en-US" sz="1600" dirty="0">
                <a:solidFill>
                  <a:schemeClr val="bg2">
                    <a:lumMod val="50000"/>
                  </a:schemeClr>
                </a:solidFill>
                <a:latin typeface="Tw Cen MT" panose="020B0602020104020603" pitchFamily="34" charset="0"/>
              </a:rPr>
              <a:t>YOU NEED TO ADD</a:t>
            </a:r>
            <a:endParaRPr lang="en-US" sz="1600" dirty="0">
              <a:solidFill>
                <a:schemeClr val="bg2">
                  <a:lumMod val="50000"/>
                </a:schemeClr>
              </a:solidFill>
              <a:latin typeface="Tw Cen MT" panose="020B0602020104020603" pitchFamily="34" charset="0"/>
            </a:endParaRPr>
          </a:p>
          <a:p>
            <a:r>
              <a:rPr lang="en-US" sz="1600" dirty="0">
                <a:solidFill>
                  <a:schemeClr val="bg2">
                    <a:lumMod val="50000"/>
                  </a:schemeClr>
                </a:solidFill>
                <a:latin typeface="Tw Cen MT" panose="020B0602020104020603" pitchFamily="34" charset="0"/>
              </a:rPr>
              <a:t>YOUR OWN BULLET POINTS</a:t>
            </a:r>
            <a:endParaRPr lang="en-US" sz="1600" dirty="0">
              <a:solidFill>
                <a:schemeClr val="bg2">
                  <a:lumMod val="50000"/>
                </a:schemeClr>
              </a:solidFill>
              <a:latin typeface="Tw Cen MT" panose="020B0602020104020603" pitchFamily="34" charset="0"/>
            </a:endParaRPr>
          </a:p>
        </p:txBody>
      </p:sp>
      <p:sp>
        <p:nvSpPr>
          <p:cNvPr id="18" name="Arc 17"/>
          <p:cNvSpPr/>
          <p:nvPr/>
        </p:nvSpPr>
        <p:spPr>
          <a:xfrm rot="5400000">
            <a:off x="3389075"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Oval 19"/>
          <p:cNvSpPr/>
          <p:nvPr/>
        </p:nvSpPr>
        <p:spPr>
          <a:xfrm>
            <a:off x="3753406" y="3900069"/>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ircle: Hollow 20"/>
          <p:cNvSpPr/>
          <p:nvPr/>
        </p:nvSpPr>
        <p:spPr>
          <a:xfrm>
            <a:off x="3634343" y="3781006"/>
            <a:ext cx="428626" cy="428626"/>
          </a:xfrm>
          <a:prstGeom prst="donut">
            <a:avLst>
              <a:gd name="adj" fmla="val 5281"/>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Circle: Hollow 21"/>
          <p:cNvSpPr/>
          <p:nvPr/>
        </p:nvSpPr>
        <p:spPr>
          <a:xfrm>
            <a:off x="3501471"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3" name="Straight Connector 22"/>
          <p:cNvCxnSpPr/>
          <p:nvPr/>
        </p:nvCxnSpPr>
        <p:spPr>
          <a:xfrm flipV="1">
            <a:off x="3848657" y="2614747"/>
            <a:ext cx="0" cy="1033387"/>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3786536" y="2568391"/>
            <a:ext cx="124240" cy="12424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3090963" y="4382611"/>
            <a:ext cx="1515386" cy="646331"/>
          </a:xfrm>
          <a:prstGeom prst="rect">
            <a:avLst/>
          </a:prstGeom>
          <a:noFill/>
        </p:spPr>
        <p:txBody>
          <a:bodyPr wrap="square" rtlCol="0">
            <a:spAutoFit/>
          </a:bodyPr>
          <a:lstStyle/>
          <a:p>
            <a:pPr algn="ctr"/>
            <a:r>
              <a:rPr lang="en-US" sz="3600" dirty="0">
                <a:solidFill>
                  <a:srgbClr val="EE9524"/>
                </a:solidFill>
                <a:latin typeface="Century Gothic" panose="020B0502020202020204" charset="0"/>
              </a:rPr>
              <a:t>2014</a:t>
            </a:r>
            <a:endParaRPr lang="en-US" sz="3600" dirty="0">
              <a:solidFill>
                <a:srgbClr val="EE9524"/>
              </a:solidFill>
              <a:latin typeface="Century Gothic" panose="020B0502020202020204" charset="0"/>
            </a:endParaRPr>
          </a:p>
        </p:txBody>
      </p:sp>
      <p:sp>
        <p:nvSpPr>
          <p:cNvPr id="26" name="TextBox 25"/>
          <p:cNvSpPr txBox="1"/>
          <p:nvPr/>
        </p:nvSpPr>
        <p:spPr>
          <a:xfrm>
            <a:off x="2700522" y="1926108"/>
            <a:ext cx="3201043" cy="584775"/>
          </a:xfrm>
          <a:prstGeom prst="rect">
            <a:avLst/>
          </a:prstGeom>
          <a:noFill/>
        </p:spPr>
        <p:txBody>
          <a:bodyPr wrap="square" rtlCol="0">
            <a:spAutoFit/>
          </a:bodyPr>
          <a:lstStyle/>
          <a:p>
            <a:r>
              <a:rPr lang="en-US" sz="1600" dirty="0">
                <a:solidFill>
                  <a:schemeClr val="bg2">
                    <a:lumMod val="50000"/>
                  </a:schemeClr>
                </a:solidFill>
                <a:latin typeface="Tw Cen MT" panose="020B0602020104020603" pitchFamily="34" charset="0"/>
              </a:rPr>
              <a:t>YOU NEED TO ADD</a:t>
            </a:r>
            <a:endParaRPr lang="en-US" sz="1600" dirty="0">
              <a:solidFill>
                <a:schemeClr val="bg2">
                  <a:lumMod val="50000"/>
                </a:schemeClr>
              </a:solidFill>
              <a:latin typeface="Tw Cen MT" panose="020B0602020104020603" pitchFamily="34" charset="0"/>
            </a:endParaRPr>
          </a:p>
          <a:p>
            <a:r>
              <a:rPr lang="en-US" sz="1600" dirty="0">
                <a:solidFill>
                  <a:schemeClr val="bg2">
                    <a:lumMod val="50000"/>
                  </a:schemeClr>
                </a:solidFill>
                <a:latin typeface="Tw Cen MT" panose="020B0602020104020603" pitchFamily="34" charset="0"/>
              </a:rPr>
              <a:t>YOUR OWN BULLET POINTS</a:t>
            </a:r>
            <a:endParaRPr lang="en-US" sz="1600" dirty="0">
              <a:solidFill>
                <a:schemeClr val="bg2">
                  <a:lumMod val="50000"/>
                </a:schemeClr>
              </a:solidFill>
              <a:latin typeface="Tw Cen MT" panose="020B0602020104020603" pitchFamily="34" charset="0"/>
            </a:endParaRPr>
          </a:p>
        </p:txBody>
      </p:sp>
      <p:sp>
        <p:nvSpPr>
          <p:cNvPr id="27" name="Arc 26"/>
          <p:cNvSpPr/>
          <p:nvPr/>
        </p:nvSpPr>
        <p:spPr>
          <a:xfrm>
            <a:off x="5642508"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Oval 28"/>
          <p:cNvSpPr/>
          <p:nvPr/>
        </p:nvSpPr>
        <p:spPr>
          <a:xfrm>
            <a:off x="6006839" y="3900069"/>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ircle: Hollow 29"/>
          <p:cNvSpPr/>
          <p:nvPr/>
        </p:nvSpPr>
        <p:spPr>
          <a:xfrm>
            <a:off x="5887776" y="3781006"/>
            <a:ext cx="428626" cy="428626"/>
          </a:xfrm>
          <a:prstGeom prst="donut">
            <a:avLst>
              <a:gd name="adj" fmla="val 5281"/>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Circle: Hollow 30"/>
          <p:cNvSpPr/>
          <p:nvPr/>
        </p:nvSpPr>
        <p:spPr>
          <a:xfrm>
            <a:off x="5754904"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2" name="Straight Connector 31"/>
          <p:cNvCxnSpPr/>
          <p:nvPr/>
        </p:nvCxnSpPr>
        <p:spPr>
          <a:xfrm flipV="1">
            <a:off x="6102090" y="4342505"/>
            <a:ext cx="0" cy="1033387"/>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6039969" y="5350759"/>
            <a:ext cx="124240" cy="12424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344396" y="2961830"/>
            <a:ext cx="1515386" cy="646331"/>
          </a:xfrm>
          <a:prstGeom prst="rect">
            <a:avLst/>
          </a:prstGeom>
          <a:noFill/>
        </p:spPr>
        <p:txBody>
          <a:bodyPr wrap="square" rtlCol="0">
            <a:spAutoFit/>
          </a:bodyPr>
          <a:lstStyle/>
          <a:p>
            <a:pPr algn="ctr"/>
            <a:r>
              <a:rPr lang="en-US" sz="3600" dirty="0">
                <a:solidFill>
                  <a:srgbClr val="EF3078"/>
                </a:solidFill>
                <a:latin typeface="Century Gothic" panose="020B0502020202020204" charset="0"/>
              </a:rPr>
              <a:t>2015</a:t>
            </a:r>
            <a:endParaRPr lang="en-US" sz="3600" dirty="0">
              <a:solidFill>
                <a:srgbClr val="EF3078"/>
              </a:solidFill>
              <a:latin typeface="Century Gothic" panose="020B0502020202020204" charset="0"/>
            </a:endParaRPr>
          </a:p>
        </p:txBody>
      </p:sp>
      <p:sp>
        <p:nvSpPr>
          <p:cNvPr id="35" name="TextBox 34"/>
          <p:cNvSpPr txBox="1"/>
          <p:nvPr/>
        </p:nvSpPr>
        <p:spPr>
          <a:xfrm>
            <a:off x="5039817" y="5602985"/>
            <a:ext cx="3201043" cy="584775"/>
          </a:xfrm>
          <a:prstGeom prst="rect">
            <a:avLst/>
          </a:prstGeom>
          <a:noFill/>
        </p:spPr>
        <p:txBody>
          <a:bodyPr wrap="square" rtlCol="0">
            <a:spAutoFit/>
          </a:bodyPr>
          <a:lstStyle/>
          <a:p>
            <a:r>
              <a:rPr lang="en-US" sz="1600" dirty="0">
                <a:solidFill>
                  <a:schemeClr val="bg2">
                    <a:lumMod val="50000"/>
                  </a:schemeClr>
                </a:solidFill>
                <a:latin typeface="Tw Cen MT" panose="020B0602020104020603" pitchFamily="34" charset="0"/>
              </a:rPr>
              <a:t>YOU NEED TO ADD</a:t>
            </a:r>
            <a:endParaRPr lang="en-US" sz="1600" dirty="0">
              <a:solidFill>
                <a:schemeClr val="bg2">
                  <a:lumMod val="50000"/>
                </a:schemeClr>
              </a:solidFill>
              <a:latin typeface="Tw Cen MT" panose="020B0602020104020603" pitchFamily="34" charset="0"/>
            </a:endParaRPr>
          </a:p>
          <a:p>
            <a:r>
              <a:rPr lang="en-US" sz="1600" dirty="0">
                <a:solidFill>
                  <a:schemeClr val="bg2">
                    <a:lumMod val="50000"/>
                  </a:schemeClr>
                </a:solidFill>
                <a:latin typeface="Tw Cen MT" panose="020B0602020104020603" pitchFamily="34" charset="0"/>
              </a:rPr>
              <a:t>YOUR OWN BULLET POINTS</a:t>
            </a:r>
            <a:endParaRPr lang="en-US" sz="1600" dirty="0">
              <a:solidFill>
                <a:schemeClr val="bg2">
                  <a:lumMod val="50000"/>
                </a:schemeClr>
              </a:solidFill>
              <a:latin typeface="Tw Cen MT" panose="020B0602020104020603" pitchFamily="34" charset="0"/>
            </a:endParaRPr>
          </a:p>
        </p:txBody>
      </p:sp>
      <p:sp>
        <p:nvSpPr>
          <p:cNvPr id="45" name="Arc 44"/>
          <p:cNvSpPr/>
          <p:nvPr/>
        </p:nvSpPr>
        <p:spPr>
          <a:xfrm rot="5400000">
            <a:off x="7906257"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Oval 45"/>
          <p:cNvSpPr/>
          <p:nvPr/>
        </p:nvSpPr>
        <p:spPr>
          <a:xfrm>
            <a:off x="8270588" y="3900069"/>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ircle: Hollow 46"/>
          <p:cNvSpPr/>
          <p:nvPr/>
        </p:nvSpPr>
        <p:spPr>
          <a:xfrm>
            <a:off x="8151525" y="3781006"/>
            <a:ext cx="428626" cy="428626"/>
          </a:xfrm>
          <a:prstGeom prst="donut">
            <a:avLst>
              <a:gd name="adj" fmla="val 5281"/>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Circle: Hollow 47"/>
          <p:cNvSpPr/>
          <p:nvPr/>
        </p:nvSpPr>
        <p:spPr>
          <a:xfrm>
            <a:off x="8018653"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9" name="Straight Connector 48"/>
          <p:cNvCxnSpPr/>
          <p:nvPr/>
        </p:nvCxnSpPr>
        <p:spPr>
          <a:xfrm flipV="1">
            <a:off x="8365839" y="2614747"/>
            <a:ext cx="0" cy="1033387"/>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8303718" y="2568391"/>
            <a:ext cx="124240" cy="12424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7608145" y="4382611"/>
            <a:ext cx="1515386" cy="646331"/>
          </a:xfrm>
          <a:prstGeom prst="rect">
            <a:avLst/>
          </a:prstGeom>
          <a:noFill/>
        </p:spPr>
        <p:txBody>
          <a:bodyPr wrap="square" rtlCol="0">
            <a:spAutoFit/>
          </a:bodyPr>
          <a:lstStyle/>
          <a:p>
            <a:pPr algn="ctr"/>
            <a:r>
              <a:rPr lang="en-US" sz="3600" dirty="0">
                <a:solidFill>
                  <a:srgbClr val="1C7CBB"/>
                </a:solidFill>
                <a:latin typeface="Century Gothic" panose="020B0502020202020204" charset="0"/>
              </a:rPr>
              <a:t>2016</a:t>
            </a:r>
            <a:endParaRPr lang="en-US" sz="3600" dirty="0">
              <a:solidFill>
                <a:srgbClr val="1C7CBB"/>
              </a:solidFill>
              <a:latin typeface="Century Gothic" panose="020B0502020202020204" charset="0"/>
            </a:endParaRPr>
          </a:p>
        </p:txBody>
      </p:sp>
      <p:sp>
        <p:nvSpPr>
          <p:cNvPr id="52" name="TextBox 51"/>
          <p:cNvSpPr txBox="1"/>
          <p:nvPr/>
        </p:nvSpPr>
        <p:spPr>
          <a:xfrm>
            <a:off x="7217704" y="1926108"/>
            <a:ext cx="3201043" cy="584775"/>
          </a:xfrm>
          <a:prstGeom prst="rect">
            <a:avLst/>
          </a:prstGeom>
          <a:noFill/>
        </p:spPr>
        <p:txBody>
          <a:bodyPr wrap="square" rtlCol="0">
            <a:spAutoFit/>
          </a:bodyPr>
          <a:lstStyle/>
          <a:p>
            <a:r>
              <a:rPr lang="en-US" sz="1600" dirty="0">
                <a:solidFill>
                  <a:schemeClr val="bg2">
                    <a:lumMod val="50000"/>
                  </a:schemeClr>
                </a:solidFill>
                <a:latin typeface="Tw Cen MT" panose="020B0602020104020603" pitchFamily="34" charset="0"/>
              </a:rPr>
              <a:t>YOU NEED TO ADD</a:t>
            </a:r>
            <a:endParaRPr lang="en-US" sz="1600" dirty="0">
              <a:solidFill>
                <a:schemeClr val="bg2">
                  <a:lumMod val="50000"/>
                </a:schemeClr>
              </a:solidFill>
              <a:latin typeface="Tw Cen MT" panose="020B0602020104020603" pitchFamily="34" charset="0"/>
            </a:endParaRPr>
          </a:p>
          <a:p>
            <a:r>
              <a:rPr lang="en-US" sz="1600" dirty="0">
                <a:solidFill>
                  <a:schemeClr val="bg2">
                    <a:lumMod val="50000"/>
                  </a:schemeClr>
                </a:solidFill>
                <a:latin typeface="Tw Cen MT" panose="020B0602020104020603" pitchFamily="34" charset="0"/>
              </a:rPr>
              <a:t>YOUR OWN BULLET POINTS</a:t>
            </a:r>
            <a:endParaRPr lang="en-US" sz="1600" dirty="0">
              <a:solidFill>
                <a:schemeClr val="bg2">
                  <a:lumMod val="50000"/>
                </a:schemeClr>
              </a:solidFill>
              <a:latin typeface="Tw Cen MT" panose="020B0602020104020603" pitchFamily="34" charset="0"/>
            </a:endParaRPr>
          </a:p>
        </p:txBody>
      </p:sp>
      <p:sp>
        <p:nvSpPr>
          <p:cNvPr id="53" name="Arc 52"/>
          <p:cNvSpPr/>
          <p:nvPr/>
        </p:nvSpPr>
        <p:spPr>
          <a:xfrm>
            <a:off x="10144184"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Oval 54"/>
          <p:cNvSpPr/>
          <p:nvPr/>
        </p:nvSpPr>
        <p:spPr>
          <a:xfrm>
            <a:off x="10508515" y="3900069"/>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ircle: Hollow 55"/>
          <p:cNvSpPr/>
          <p:nvPr/>
        </p:nvSpPr>
        <p:spPr>
          <a:xfrm>
            <a:off x="10389452" y="3781006"/>
            <a:ext cx="428626" cy="428626"/>
          </a:xfrm>
          <a:prstGeom prst="donut">
            <a:avLst>
              <a:gd name="adj" fmla="val 528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Circle: Hollow 56"/>
          <p:cNvSpPr/>
          <p:nvPr/>
        </p:nvSpPr>
        <p:spPr>
          <a:xfrm>
            <a:off x="10256580"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8" name="Straight Connector 57"/>
          <p:cNvCxnSpPr/>
          <p:nvPr/>
        </p:nvCxnSpPr>
        <p:spPr>
          <a:xfrm flipV="1">
            <a:off x="10603766" y="4342505"/>
            <a:ext cx="0" cy="1033387"/>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a:off x="10541645" y="5350759"/>
            <a:ext cx="124240" cy="12424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9846072" y="2961830"/>
            <a:ext cx="1515386" cy="646331"/>
          </a:xfrm>
          <a:prstGeom prst="rect">
            <a:avLst/>
          </a:prstGeom>
          <a:noFill/>
        </p:spPr>
        <p:txBody>
          <a:bodyPr wrap="square" rtlCol="0">
            <a:spAutoFit/>
          </a:bodyPr>
          <a:lstStyle/>
          <a:p>
            <a:pPr algn="ctr"/>
            <a:r>
              <a:rPr lang="en-US" sz="3600" dirty="0">
                <a:solidFill>
                  <a:schemeClr val="accent6">
                    <a:lumMod val="50000"/>
                  </a:schemeClr>
                </a:solidFill>
                <a:latin typeface="Century Gothic" panose="020B0502020202020204" charset="0"/>
              </a:rPr>
              <a:t>2017</a:t>
            </a:r>
            <a:endParaRPr lang="en-US" sz="3600" dirty="0">
              <a:solidFill>
                <a:schemeClr val="accent6">
                  <a:lumMod val="50000"/>
                </a:schemeClr>
              </a:solidFill>
              <a:latin typeface="Century Gothic" panose="020B0502020202020204" charset="0"/>
            </a:endParaRPr>
          </a:p>
        </p:txBody>
      </p:sp>
      <p:sp>
        <p:nvSpPr>
          <p:cNvPr id="61" name="TextBox 60"/>
          <p:cNvSpPr txBox="1"/>
          <p:nvPr/>
        </p:nvSpPr>
        <p:spPr>
          <a:xfrm>
            <a:off x="9541493" y="5602985"/>
            <a:ext cx="3201043" cy="584775"/>
          </a:xfrm>
          <a:prstGeom prst="rect">
            <a:avLst/>
          </a:prstGeom>
          <a:noFill/>
        </p:spPr>
        <p:txBody>
          <a:bodyPr wrap="square" rtlCol="0">
            <a:spAutoFit/>
          </a:bodyPr>
          <a:lstStyle/>
          <a:p>
            <a:r>
              <a:rPr lang="en-US" sz="1600" dirty="0">
                <a:solidFill>
                  <a:schemeClr val="bg2">
                    <a:lumMod val="50000"/>
                  </a:schemeClr>
                </a:solidFill>
                <a:latin typeface="Tw Cen MT" panose="020B0602020104020603" pitchFamily="34" charset="0"/>
              </a:rPr>
              <a:t>YOU NEED TO ADD</a:t>
            </a:r>
            <a:endParaRPr lang="en-US" sz="1600" dirty="0">
              <a:solidFill>
                <a:schemeClr val="bg2">
                  <a:lumMod val="50000"/>
                </a:schemeClr>
              </a:solidFill>
              <a:latin typeface="Tw Cen MT" panose="020B0602020104020603" pitchFamily="34" charset="0"/>
            </a:endParaRPr>
          </a:p>
          <a:p>
            <a:r>
              <a:rPr lang="en-US" sz="1600" dirty="0">
                <a:solidFill>
                  <a:schemeClr val="bg2">
                    <a:lumMod val="50000"/>
                  </a:schemeClr>
                </a:solidFill>
                <a:latin typeface="Tw Cen MT" panose="020B0602020104020603" pitchFamily="34" charset="0"/>
              </a:rPr>
              <a:t>YOUR OWN BULLET POINTS</a:t>
            </a:r>
            <a:endParaRPr lang="en-US" sz="1600" dirty="0">
              <a:solidFill>
                <a:schemeClr val="bg2">
                  <a:lumMod val="50000"/>
                </a:schemeClr>
              </a:solidFill>
              <a:latin typeface="Tw Cen MT" panose="020B0602020104020603" pitchFamily="34" charset="0"/>
            </a:endParaRPr>
          </a:p>
        </p:txBody>
      </p:sp>
      <p:cxnSp>
        <p:nvCxnSpPr>
          <p:cNvPr id="64" name="Straight Connector 63"/>
          <p:cNvCxnSpPr/>
          <p:nvPr/>
        </p:nvCxnSpPr>
        <p:spPr>
          <a:xfrm>
            <a:off x="651657" y="6212376"/>
            <a:ext cx="2048865" cy="0"/>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5131605" y="6212376"/>
            <a:ext cx="2048865" cy="0"/>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9655100" y="6212376"/>
            <a:ext cx="2048865"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2807969" y="1835312"/>
            <a:ext cx="2048865" cy="0"/>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7328027" y="1835312"/>
            <a:ext cx="2048865" cy="0"/>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2456543" y="131812"/>
            <a:ext cx="7278915" cy="707886"/>
          </a:xfrm>
          <a:prstGeom prst="rect">
            <a:avLst/>
          </a:prstGeom>
          <a:noFill/>
        </p:spPr>
        <p:txBody>
          <a:bodyPr wrap="square" rtlCol="0">
            <a:spAutoFit/>
          </a:bodyPr>
          <a:lstStyle/>
          <a:p>
            <a:pPr algn="ctr"/>
            <a:r>
              <a:rPr lang="en-US" sz="4000" dirty="0">
                <a:solidFill>
                  <a:schemeClr val="bg1">
                    <a:lumMod val="65000"/>
                  </a:schemeClr>
                </a:solidFill>
                <a:latin typeface="Tw Cen MT" panose="020B0602020104020603" pitchFamily="34" charset="0"/>
              </a:rPr>
              <a:t>T I M E L I N E  S L I D E</a:t>
            </a:r>
            <a:endParaRPr lang="en-US" sz="4000" dirty="0">
              <a:solidFill>
                <a:schemeClr val="bg1">
                  <a:lumMod val="65000"/>
                </a:schemeClr>
              </a:solidFill>
              <a:latin typeface="Tw Cen MT" panose="020B0602020104020603" pitchFamily="34" charset="0"/>
            </a:endParaRPr>
          </a:p>
        </p:txBody>
      </p:sp>
      <p:grpSp>
        <p:nvGrpSpPr>
          <p:cNvPr id="79" name="Group 78"/>
          <p:cNvGrpSpPr/>
          <p:nvPr/>
        </p:nvGrpSpPr>
        <p:grpSpPr>
          <a:xfrm>
            <a:off x="5378756" y="878988"/>
            <a:ext cx="1434489" cy="190500"/>
            <a:chOff x="4679586" y="878988"/>
            <a:chExt cx="1434489" cy="190500"/>
          </a:xfrm>
        </p:grpSpPr>
        <p:sp>
          <p:nvSpPr>
            <p:cNvPr id="71" name="Oval 70"/>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p:stCondLst>
                              <p:cond delay="2000"/>
                            </p:stCondLst>
                            <p:childTnLst>
                              <p:par>
                                <p:cTn id="27" presetID="22" presetClass="entr" presetSubtype="1"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p:cTn id="33" dur="500" fill="hold"/>
                                        <p:tgtEl>
                                          <p:spTgt spid="14"/>
                                        </p:tgtEl>
                                        <p:attrNameLst>
                                          <p:attrName>ppt_w</p:attrName>
                                        </p:attrNameLst>
                                      </p:cBhvr>
                                      <p:tavLst>
                                        <p:tav tm="0">
                                          <p:val>
                                            <p:fltVal val="0"/>
                                          </p:val>
                                        </p:tav>
                                        <p:tav tm="100000">
                                          <p:val>
                                            <p:strVal val="#ppt_w"/>
                                          </p:val>
                                        </p:tav>
                                      </p:tavLst>
                                    </p:anim>
                                    <p:anim calcmode="lin" valueType="num">
                                      <p:cBhvr>
                                        <p:cTn id="34" dur="500" fill="hold"/>
                                        <p:tgtEl>
                                          <p:spTgt spid="14"/>
                                        </p:tgtEl>
                                        <p:attrNameLst>
                                          <p:attrName>ppt_h</p:attrName>
                                        </p:attrNameLst>
                                      </p:cBhvr>
                                      <p:tavLst>
                                        <p:tav tm="0">
                                          <p:val>
                                            <p:fltVal val="0"/>
                                          </p:val>
                                        </p:tav>
                                        <p:tav tm="100000">
                                          <p:val>
                                            <p:strVal val="#ppt_h"/>
                                          </p:val>
                                        </p:tav>
                                      </p:tavLst>
                                    </p:anim>
                                    <p:animEffect transition="in" filter="fade">
                                      <p:cBhvr>
                                        <p:cTn id="35" dur="500"/>
                                        <p:tgtEl>
                                          <p:spTgt spid="14"/>
                                        </p:tgtEl>
                                      </p:cBhvr>
                                    </p:animEffect>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47"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anim calcmode="lin" valueType="num">
                                      <p:cBhvr>
                                        <p:cTn id="45" dur="500" fill="hold"/>
                                        <p:tgtEl>
                                          <p:spTgt spid="16"/>
                                        </p:tgtEl>
                                        <p:attrNameLst>
                                          <p:attrName>ppt_x</p:attrName>
                                        </p:attrNameLst>
                                      </p:cBhvr>
                                      <p:tavLst>
                                        <p:tav tm="0">
                                          <p:val>
                                            <p:strVal val="#ppt_x"/>
                                          </p:val>
                                        </p:tav>
                                        <p:tav tm="100000">
                                          <p:val>
                                            <p:strVal val="#ppt_x"/>
                                          </p:val>
                                        </p:tav>
                                      </p:tavLst>
                                    </p:anim>
                                    <p:anim calcmode="lin" valueType="num">
                                      <p:cBhvr>
                                        <p:cTn id="46" dur="500" fill="hold"/>
                                        <p:tgtEl>
                                          <p:spTgt spid="16"/>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anim calcmode="lin" valueType="num">
                                      <p:cBhvr>
                                        <p:cTn id="50" dur="500" fill="hold"/>
                                        <p:tgtEl>
                                          <p:spTgt spid="17"/>
                                        </p:tgtEl>
                                        <p:attrNameLst>
                                          <p:attrName>ppt_x</p:attrName>
                                        </p:attrNameLst>
                                      </p:cBhvr>
                                      <p:tavLst>
                                        <p:tav tm="0">
                                          <p:val>
                                            <p:strVal val="#ppt_x"/>
                                          </p:val>
                                        </p:tav>
                                        <p:tav tm="100000">
                                          <p:val>
                                            <p:strVal val="#ppt_x"/>
                                          </p:val>
                                        </p:tav>
                                      </p:tavLst>
                                    </p:anim>
                                    <p:anim calcmode="lin" valueType="num">
                                      <p:cBhvr>
                                        <p:cTn id="51" dur="500" fill="hold"/>
                                        <p:tgtEl>
                                          <p:spTgt spid="17"/>
                                        </p:tgtEl>
                                        <p:attrNameLst>
                                          <p:attrName>ppt_y</p:attrName>
                                        </p:attrNameLst>
                                      </p:cBhvr>
                                      <p:tavLst>
                                        <p:tav tm="0">
                                          <p:val>
                                            <p:strVal val="#ppt_y+.1"/>
                                          </p:val>
                                        </p:tav>
                                        <p:tav tm="100000">
                                          <p:val>
                                            <p:strVal val="#ppt_y"/>
                                          </p:val>
                                        </p:tav>
                                      </p:tavLst>
                                    </p:anim>
                                  </p:childTnLst>
                                </p:cTn>
                              </p:par>
                            </p:childTnLst>
                          </p:cTn>
                        </p:par>
                        <p:par>
                          <p:cTn id="52" fill="hold">
                            <p:stCondLst>
                              <p:cond delay="3500"/>
                            </p:stCondLst>
                            <p:childTnLst>
                              <p:par>
                                <p:cTn id="53" presetID="22" presetClass="entr" presetSubtype="8" fill="hold" nodeType="after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wipe(left)">
                                      <p:cBhvr>
                                        <p:cTn id="55" dur="500"/>
                                        <p:tgtEl>
                                          <p:spTgt spid="64"/>
                                        </p:tgtEl>
                                      </p:cBhvr>
                                    </p:animEffect>
                                  </p:childTnLst>
                                </p:cTn>
                              </p:par>
                            </p:childTnLst>
                          </p:cTn>
                        </p:par>
                        <p:par>
                          <p:cTn id="56" fill="hold">
                            <p:stCondLst>
                              <p:cond delay="4000"/>
                            </p:stCondLst>
                            <p:childTnLst>
                              <p:par>
                                <p:cTn id="57" presetID="22" presetClass="entr" presetSubtype="8" fill="hold"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left)">
                                      <p:cBhvr>
                                        <p:cTn id="59" dur="500"/>
                                        <p:tgtEl>
                                          <p:spTgt spid="19"/>
                                        </p:tgtEl>
                                      </p:cBhvr>
                                    </p:animEffect>
                                  </p:childTnLst>
                                </p:cTn>
                              </p:par>
                            </p:childTnLst>
                          </p:cTn>
                        </p:par>
                        <p:par>
                          <p:cTn id="60" fill="hold">
                            <p:stCondLst>
                              <p:cond delay="4500"/>
                            </p:stCondLst>
                            <p:childTnLst>
                              <p:par>
                                <p:cTn id="61" presetID="53" presetClass="entr" presetSubtype="16"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 calcmode="lin" valueType="num">
                                      <p:cBhvr>
                                        <p:cTn id="63" dur="500" fill="hold"/>
                                        <p:tgtEl>
                                          <p:spTgt spid="20"/>
                                        </p:tgtEl>
                                        <p:attrNameLst>
                                          <p:attrName>ppt_w</p:attrName>
                                        </p:attrNameLst>
                                      </p:cBhvr>
                                      <p:tavLst>
                                        <p:tav tm="0">
                                          <p:val>
                                            <p:fltVal val="0"/>
                                          </p:val>
                                        </p:tav>
                                        <p:tav tm="100000">
                                          <p:val>
                                            <p:strVal val="#ppt_w"/>
                                          </p:val>
                                        </p:tav>
                                      </p:tavLst>
                                    </p:anim>
                                    <p:anim calcmode="lin" valueType="num">
                                      <p:cBhvr>
                                        <p:cTn id="64" dur="500" fill="hold"/>
                                        <p:tgtEl>
                                          <p:spTgt spid="20"/>
                                        </p:tgtEl>
                                        <p:attrNameLst>
                                          <p:attrName>ppt_h</p:attrName>
                                        </p:attrNameLst>
                                      </p:cBhvr>
                                      <p:tavLst>
                                        <p:tav tm="0">
                                          <p:val>
                                            <p:fltVal val="0"/>
                                          </p:val>
                                        </p:tav>
                                        <p:tav tm="100000">
                                          <p:val>
                                            <p:strVal val="#ppt_h"/>
                                          </p:val>
                                        </p:tav>
                                      </p:tavLst>
                                    </p:anim>
                                    <p:animEffect transition="in" filter="fade">
                                      <p:cBhvr>
                                        <p:cTn id="65" dur="500"/>
                                        <p:tgtEl>
                                          <p:spTgt spid="20"/>
                                        </p:tgtEl>
                                      </p:cBhvr>
                                    </p:animEffect>
                                  </p:childTnLst>
                                </p:cTn>
                              </p:par>
                            </p:childTnLst>
                          </p:cTn>
                        </p:par>
                        <p:par>
                          <p:cTn id="66" fill="hold">
                            <p:stCondLst>
                              <p:cond delay="5000"/>
                            </p:stCondLst>
                            <p:childTnLst>
                              <p:par>
                                <p:cTn id="67" presetID="53" presetClass="entr" presetSubtype="16" fill="hold" grpId="0" nodeType="afterEffect">
                                  <p:stCondLst>
                                    <p:cond delay="0"/>
                                  </p:stCondLst>
                                  <p:childTnLst>
                                    <p:set>
                                      <p:cBhvr>
                                        <p:cTn id="68" dur="1" fill="hold">
                                          <p:stCondLst>
                                            <p:cond delay="0"/>
                                          </p:stCondLst>
                                        </p:cTn>
                                        <p:tgtEl>
                                          <p:spTgt spid="21"/>
                                        </p:tgtEl>
                                        <p:attrNameLst>
                                          <p:attrName>style.visibility</p:attrName>
                                        </p:attrNameLst>
                                      </p:cBhvr>
                                      <p:to>
                                        <p:strVal val="visible"/>
                                      </p:to>
                                    </p:set>
                                    <p:anim calcmode="lin" valueType="num">
                                      <p:cBhvr>
                                        <p:cTn id="69" dur="500" fill="hold"/>
                                        <p:tgtEl>
                                          <p:spTgt spid="21"/>
                                        </p:tgtEl>
                                        <p:attrNameLst>
                                          <p:attrName>ppt_w</p:attrName>
                                        </p:attrNameLst>
                                      </p:cBhvr>
                                      <p:tavLst>
                                        <p:tav tm="0">
                                          <p:val>
                                            <p:fltVal val="0"/>
                                          </p:val>
                                        </p:tav>
                                        <p:tav tm="100000">
                                          <p:val>
                                            <p:strVal val="#ppt_w"/>
                                          </p:val>
                                        </p:tav>
                                      </p:tavLst>
                                    </p:anim>
                                    <p:anim calcmode="lin" valueType="num">
                                      <p:cBhvr>
                                        <p:cTn id="70" dur="500" fill="hold"/>
                                        <p:tgtEl>
                                          <p:spTgt spid="21"/>
                                        </p:tgtEl>
                                        <p:attrNameLst>
                                          <p:attrName>ppt_h</p:attrName>
                                        </p:attrNameLst>
                                      </p:cBhvr>
                                      <p:tavLst>
                                        <p:tav tm="0">
                                          <p:val>
                                            <p:fltVal val="0"/>
                                          </p:val>
                                        </p:tav>
                                        <p:tav tm="100000">
                                          <p:val>
                                            <p:strVal val="#ppt_h"/>
                                          </p:val>
                                        </p:tav>
                                      </p:tavLst>
                                    </p:anim>
                                    <p:animEffect transition="in" filter="fade">
                                      <p:cBhvr>
                                        <p:cTn id="71" dur="500"/>
                                        <p:tgtEl>
                                          <p:spTgt spid="21"/>
                                        </p:tgtEl>
                                      </p:cBhvr>
                                    </p:animEffect>
                                  </p:childTnLst>
                                </p:cTn>
                              </p:par>
                            </p:childTnLst>
                          </p:cTn>
                        </p:par>
                        <p:par>
                          <p:cTn id="72" fill="hold">
                            <p:stCondLst>
                              <p:cond delay="5500"/>
                            </p:stCondLst>
                            <p:childTnLst>
                              <p:par>
                                <p:cTn id="73" presetID="53" presetClass="entr" presetSubtype="16" fill="hold" grpId="0" nodeType="afterEffect">
                                  <p:stCondLst>
                                    <p:cond delay="0"/>
                                  </p:stCondLst>
                                  <p:childTnLst>
                                    <p:set>
                                      <p:cBhvr>
                                        <p:cTn id="74" dur="1" fill="hold">
                                          <p:stCondLst>
                                            <p:cond delay="0"/>
                                          </p:stCondLst>
                                        </p:cTn>
                                        <p:tgtEl>
                                          <p:spTgt spid="22"/>
                                        </p:tgtEl>
                                        <p:attrNameLst>
                                          <p:attrName>style.visibility</p:attrName>
                                        </p:attrNameLst>
                                      </p:cBhvr>
                                      <p:to>
                                        <p:strVal val="visible"/>
                                      </p:to>
                                    </p:set>
                                    <p:anim calcmode="lin" valueType="num">
                                      <p:cBhvr>
                                        <p:cTn id="75" dur="500" fill="hold"/>
                                        <p:tgtEl>
                                          <p:spTgt spid="22"/>
                                        </p:tgtEl>
                                        <p:attrNameLst>
                                          <p:attrName>ppt_w</p:attrName>
                                        </p:attrNameLst>
                                      </p:cBhvr>
                                      <p:tavLst>
                                        <p:tav tm="0">
                                          <p:val>
                                            <p:fltVal val="0"/>
                                          </p:val>
                                        </p:tav>
                                        <p:tav tm="100000">
                                          <p:val>
                                            <p:strVal val="#ppt_w"/>
                                          </p:val>
                                        </p:tav>
                                      </p:tavLst>
                                    </p:anim>
                                    <p:anim calcmode="lin" valueType="num">
                                      <p:cBhvr>
                                        <p:cTn id="76" dur="500" fill="hold"/>
                                        <p:tgtEl>
                                          <p:spTgt spid="22"/>
                                        </p:tgtEl>
                                        <p:attrNameLst>
                                          <p:attrName>ppt_h</p:attrName>
                                        </p:attrNameLst>
                                      </p:cBhvr>
                                      <p:tavLst>
                                        <p:tav tm="0">
                                          <p:val>
                                            <p:fltVal val="0"/>
                                          </p:val>
                                        </p:tav>
                                        <p:tav tm="100000">
                                          <p:val>
                                            <p:strVal val="#ppt_h"/>
                                          </p:val>
                                        </p:tav>
                                      </p:tavLst>
                                    </p:anim>
                                    <p:animEffect transition="in" filter="fade">
                                      <p:cBhvr>
                                        <p:cTn id="77" dur="500"/>
                                        <p:tgtEl>
                                          <p:spTgt spid="22"/>
                                        </p:tgtEl>
                                      </p:cBhvr>
                                    </p:animEffect>
                                  </p:childTnLst>
                                </p:cTn>
                              </p:par>
                            </p:childTnLst>
                          </p:cTn>
                        </p:par>
                        <p:par>
                          <p:cTn id="78" fill="hold">
                            <p:stCondLst>
                              <p:cond delay="6000"/>
                            </p:stCondLst>
                            <p:childTnLst>
                              <p:par>
                                <p:cTn id="79" presetID="22" presetClass="entr" presetSubtype="4" fill="hold" nodeType="after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wipe(down)">
                                      <p:cBhvr>
                                        <p:cTn id="81" dur="500"/>
                                        <p:tgtEl>
                                          <p:spTgt spid="23"/>
                                        </p:tgtEl>
                                      </p:cBhvr>
                                    </p:animEffect>
                                  </p:childTnLst>
                                </p:cTn>
                              </p:par>
                            </p:childTnLst>
                          </p:cTn>
                        </p:par>
                        <p:par>
                          <p:cTn id="82" fill="hold">
                            <p:stCondLst>
                              <p:cond delay="6500"/>
                            </p:stCondLst>
                            <p:childTnLst>
                              <p:par>
                                <p:cTn id="83" presetID="53" presetClass="entr" presetSubtype="16" fill="hold" grpId="0" nodeType="afterEffect">
                                  <p:stCondLst>
                                    <p:cond delay="0"/>
                                  </p:stCondLst>
                                  <p:childTnLst>
                                    <p:set>
                                      <p:cBhvr>
                                        <p:cTn id="84" dur="1" fill="hold">
                                          <p:stCondLst>
                                            <p:cond delay="0"/>
                                          </p:stCondLst>
                                        </p:cTn>
                                        <p:tgtEl>
                                          <p:spTgt spid="24"/>
                                        </p:tgtEl>
                                        <p:attrNameLst>
                                          <p:attrName>style.visibility</p:attrName>
                                        </p:attrNameLst>
                                      </p:cBhvr>
                                      <p:to>
                                        <p:strVal val="visible"/>
                                      </p:to>
                                    </p:set>
                                    <p:anim calcmode="lin" valueType="num">
                                      <p:cBhvr>
                                        <p:cTn id="85" dur="500" fill="hold"/>
                                        <p:tgtEl>
                                          <p:spTgt spid="24"/>
                                        </p:tgtEl>
                                        <p:attrNameLst>
                                          <p:attrName>ppt_w</p:attrName>
                                        </p:attrNameLst>
                                      </p:cBhvr>
                                      <p:tavLst>
                                        <p:tav tm="0">
                                          <p:val>
                                            <p:fltVal val="0"/>
                                          </p:val>
                                        </p:tav>
                                        <p:tav tm="100000">
                                          <p:val>
                                            <p:strVal val="#ppt_w"/>
                                          </p:val>
                                        </p:tav>
                                      </p:tavLst>
                                    </p:anim>
                                    <p:anim calcmode="lin" valueType="num">
                                      <p:cBhvr>
                                        <p:cTn id="86" dur="500" fill="hold"/>
                                        <p:tgtEl>
                                          <p:spTgt spid="24"/>
                                        </p:tgtEl>
                                        <p:attrNameLst>
                                          <p:attrName>ppt_h</p:attrName>
                                        </p:attrNameLst>
                                      </p:cBhvr>
                                      <p:tavLst>
                                        <p:tav tm="0">
                                          <p:val>
                                            <p:fltVal val="0"/>
                                          </p:val>
                                        </p:tav>
                                        <p:tav tm="100000">
                                          <p:val>
                                            <p:strVal val="#ppt_h"/>
                                          </p:val>
                                        </p:tav>
                                      </p:tavLst>
                                    </p:anim>
                                    <p:animEffect transition="in" filter="fade">
                                      <p:cBhvr>
                                        <p:cTn id="87" dur="500"/>
                                        <p:tgtEl>
                                          <p:spTgt spid="24"/>
                                        </p:tgtEl>
                                      </p:cBhvr>
                                    </p:animEffect>
                                  </p:childTnLst>
                                </p:cTn>
                              </p:par>
                            </p:childTnLst>
                          </p:cTn>
                        </p:par>
                        <p:par>
                          <p:cTn id="88" fill="hold">
                            <p:stCondLst>
                              <p:cond delay="7000"/>
                            </p:stCondLst>
                            <p:childTnLst>
                              <p:par>
                                <p:cTn id="89" presetID="53" presetClass="entr" presetSubtype="16" fill="hold" grpId="0" nodeType="afterEffect">
                                  <p:stCondLst>
                                    <p:cond delay="0"/>
                                  </p:stCondLst>
                                  <p:childTnLst>
                                    <p:set>
                                      <p:cBhvr>
                                        <p:cTn id="90" dur="1" fill="hold">
                                          <p:stCondLst>
                                            <p:cond delay="0"/>
                                          </p:stCondLst>
                                        </p:cTn>
                                        <p:tgtEl>
                                          <p:spTgt spid="18"/>
                                        </p:tgtEl>
                                        <p:attrNameLst>
                                          <p:attrName>style.visibility</p:attrName>
                                        </p:attrNameLst>
                                      </p:cBhvr>
                                      <p:to>
                                        <p:strVal val="visible"/>
                                      </p:to>
                                    </p:set>
                                    <p:anim calcmode="lin" valueType="num">
                                      <p:cBhvr>
                                        <p:cTn id="91" dur="500" fill="hold"/>
                                        <p:tgtEl>
                                          <p:spTgt spid="18"/>
                                        </p:tgtEl>
                                        <p:attrNameLst>
                                          <p:attrName>ppt_w</p:attrName>
                                        </p:attrNameLst>
                                      </p:cBhvr>
                                      <p:tavLst>
                                        <p:tav tm="0">
                                          <p:val>
                                            <p:fltVal val="0"/>
                                          </p:val>
                                        </p:tav>
                                        <p:tav tm="100000">
                                          <p:val>
                                            <p:strVal val="#ppt_w"/>
                                          </p:val>
                                        </p:tav>
                                      </p:tavLst>
                                    </p:anim>
                                    <p:anim calcmode="lin" valueType="num">
                                      <p:cBhvr>
                                        <p:cTn id="92" dur="500" fill="hold"/>
                                        <p:tgtEl>
                                          <p:spTgt spid="18"/>
                                        </p:tgtEl>
                                        <p:attrNameLst>
                                          <p:attrName>ppt_h</p:attrName>
                                        </p:attrNameLst>
                                      </p:cBhvr>
                                      <p:tavLst>
                                        <p:tav tm="0">
                                          <p:val>
                                            <p:fltVal val="0"/>
                                          </p:val>
                                        </p:tav>
                                        <p:tav tm="100000">
                                          <p:val>
                                            <p:strVal val="#ppt_h"/>
                                          </p:val>
                                        </p:tav>
                                      </p:tavLst>
                                    </p:anim>
                                    <p:animEffect transition="in" filter="fade">
                                      <p:cBhvr>
                                        <p:cTn id="93" dur="500"/>
                                        <p:tgtEl>
                                          <p:spTgt spid="18"/>
                                        </p:tgtEl>
                                      </p:cBhvr>
                                    </p:animEffect>
                                  </p:childTnLst>
                                </p:cTn>
                              </p:par>
                              <p:par>
                                <p:cTn id="94" presetID="42" presetClass="entr" presetSubtype="0" fill="hold" grpId="0" nodeType="with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fade">
                                      <p:cBhvr>
                                        <p:cTn id="96" dur="500"/>
                                        <p:tgtEl>
                                          <p:spTgt spid="25"/>
                                        </p:tgtEl>
                                      </p:cBhvr>
                                    </p:animEffect>
                                    <p:anim calcmode="lin" valueType="num">
                                      <p:cBhvr>
                                        <p:cTn id="97" dur="500" fill="hold"/>
                                        <p:tgtEl>
                                          <p:spTgt spid="25"/>
                                        </p:tgtEl>
                                        <p:attrNameLst>
                                          <p:attrName>ppt_x</p:attrName>
                                        </p:attrNameLst>
                                      </p:cBhvr>
                                      <p:tavLst>
                                        <p:tav tm="0">
                                          <p:val>
                                            <p:strVal val="#ppt_x"/>
                                          </p:val>
                                        </p:tav>
                                        <p:tav tm="100000">
                                          <p:val>
                                            <p:strVal val="#ppt_x"/>
                                          </p:val>
                                        </p:tav>
                                      </p:tavLst>
                                    </p:anim>
                                    <p:anim calcmode="lin" valueType="num">
                                      <p:cBhvr>
                                        <p:cTn id="98" dur="500" fill="hold"/>
                                        <p:tgtEl>
                                          <p:spTgt spid="25"/>
                                        </p:tgtEl>
                                        <p:attrNameLst>
                                          <p:attrName>ppt_y</p:attrName>
                                        </p:attrNameLst>
                                      </p:cBhvr>
                                      <p:tavLst>
                                        <p:tav tm="0">
                                          <p:val>
                                            <p:strVal val="#ppt_y+.1"/>
                                          </p:val>
                                        </p:tav>
                                        <p:tav tm="100000">
                                          <p:val>
                                            <p:strVal val="#ppt_y"/>
                                          </p:val>
                                        </p:tav>
                                      </p:tavLst>
                                    </p:anim>
                                  </p:childTnLst>
                                </p:cTn>
                              </p:par>
                              <p:par>
                                <p:cTn id="99" presetID="47" presetClass="entr" presetSubtype="0" fill="hold" grpId="0" nodeType="withEffect">
                                  <p:stCondLst>
                                    <p:cond delay="0"/>
                                  </p:stCondLst>
                                  <p:childTnLst>
                                    <p:set>
                                      <p:cBhvr>
                                        <p:cTn id="100" dur="1" fill="hold">
                                          <p:stCondLst>
                                            <p:cond delay="0"/>
                                          </p:stCondLst>
                                        </p:cTn>
                                        <p:tgtEl>
                                          <p:spTgt spid="26"/>
                                        </p:tgtEl>
                                        <p:attrNameLst>
                                          <p:attrName>style.visibility</p:attrName>
                                        </p:attrNameLst>
                                      </p:cBhvr>
                                      <p:to>
                                        <p:strVal val="visible"/>
                                      </p:to>
                                    </p:set>
                                    <p:animEffect transition="in" filter="fade">
                                      <p:cBhvr>
                                        <p:cTn id="101" dur="500"/>
                                        <p:tgtEl>
                                          <p:spTgt spid="26"/>
                                        </p:tgtEl>
                                      </p:cBhvr>
                                    </p:animEffect>
                                    <p:anim calcmode="lin" valueType="num">
                                      <p:cBhvr>
                                        <p:cTn id="102" dur="500" fill="hold"/>
                                        <p:tgtEl>
                                          <p:spTgt spid="26"/>
                                        </p:tgtEl>
                                        <p:attrNameLst>
                                          <p:attrName>ppt_x</p:attrName>
                                        </p:attrNameLst>
                                      </p:cBhvr>
                                      <p:tavLst>
                                        <p:tav tm="0">
                                          <p:val>
                                            <p:strVal val="#ppt_x"/>
                                          </p:val>
                                        </p:tav>
                                        <p:tav tm="100000">
                                          <p:val>
                                            <p:strVal val="#ppt_x"/>
                                          </p:val>
                                        </p:tav>
                                      </p:tavLst>
                                    </p:anim>
                                    <p:anim calcmode="lin" valueType="num">
                                      <p:cBhvr>
                                        <p:cTn id="103" dur="500" fill="hold"/>
                                        <p:tgtEl>
                                          <p:spTgt spid="26"/>
                                        </p:tgtEl>
                                        <p:attrNameLst>
                                          <p:attrName>ppt_y</p:attrName>
                                        </p:attrNameLst>
                                      </p:cBhvr>
                                      <p:tavLst>
                                        <p:tav tm="0">
                                          <p:val>
                                            <p:strVal val="#ppt_y-.1"/>
                                          </p:val>
                                        </p:tav>
                                        <p:tav tm="100000">
                                          <p:val>
                                            <p:strVal val="#ppt_y"/>
                                          </p:val>
                                        </p:tav>
                                      </p:tavLst>
                                    </p:anim>
                                  </p:childTnLst>
                                </p:cTn>
                              </p:par>
                            </p:childTnLst>
                          </p:cTn>
                        </p:par>
                        <p:par>
                          <p:cTn id="104" fill="hold">
                            <p:stCondLst>
                              <p:cond delay="7500"/>
                            </p:stCondLst>
                            <p:childTnLst>
                              <p:par>
                                <p:cTn id="105" presetID="22" presetClass="entr" presetSubtype="8" fill="hold" nodeType="afterEffect">
                                  <p:stCondLst>
                                    <p:cond delay="0"/>
                                  </p:stCondLst>
                                  <p:childTnLst>
                                    <p:set>
                                      <p:cBhvr>
                                        <p:cTn id="106" dur="1" fill="hold">
                                          <p:stCondLst>
                                            <p:cond delay="0"/>
                                          </p:stCondLst>
                                        </p:cTn>
                                        <p:tgtEl>
                                          <p:spTgt spid="68"/>
                                        </p:tgtEl>
                                        <p:attrNameLst>
                                          <p:attrName>style.visibility</p:attrName>
                                        </p:attrNameLst>
                                      </p:cBhvr>
                                      <p:to>
                                        <p:strVal val="visible"/>
                                      </p:to>
                                    </p:set>
                                    <p:animEffect transition="in" filter="wipe(left)">
                                      <p:cBhvr>
                                        <p:cTn id="107" dur="500"/>
                                        <p:tgtEl>
                                          <p:spTgt spid="68"/>
                                        </p:tgtEl>
                                      </p:cBhvr>
                                    </p:animEffect>
                                  </p:childTnLst>
                                </p:cTn>
                              </p:par>
                            </p:childTnLst>
                          </p:cTn>
                        </p:par>
                        <p:par>
                          <p:cTn id="108" fill="hold">
                            <p:stCondLst>
                              <p:cond delay="8000"/>
                            </p:stCondLst>
                            <p:childTnLst>
                              <p:par>
                                <p:cTn id="109" presetID="22" presetClass="entr" presetSubtype="8" fill="hold" nodeType="afterEffect">
                                  <p:stCondLst>
                                    <p:cond delay="0"/>
                                  </p:stCondLst>
                                  <p:childTnLst>
                                    <p:set>
                                      <p:cBhvr>
                                        <p:cTn id="110" dur="1" fill="hold">
                                          <p:stCondLst>
                                            <p:cond delay="0"/>
                                          </p:stCondLst>
                                        </p:cTn>
                                        <p:tgtEl>
                                          <p:spTgt spid="28"/>
                                        </p:tgtEl>
                                        <p:attrNameLst>
                                          <p:attrName>style.visibility</p:attrName>
                                        </p:attrNameLst>
                                      </p:cBhvr>
                                      <p:to>
                                        <p:strVal val="visible"/>
                                      </p:to>
                                    </p:set>
                                    <p:animEffect transition="in" filter="wipe(left)">
                                      <p:cBhvr>
                                        <p:cTn id="111" dur="500"/>
                                        <p:tgtEl>
                                          <p:spTgt spid="28"/>
                                        </p:tgtEl>
                                      </p:cBhvr>
                                    </p:animEffect>
                                  </p:childTnLst>
                                </p:cTn>
                              </p:par>
                            </p:childTnLst>
                          </p:cTn>
                        </p:par>
                        <p:par>
                          <p:cTn id="112" fill="hold">
                            <p:stCondLst>
                              <p:cond delay="8500"/>
                            </p:stCondLst>
                            <p:childTnLst>
                              <p:par>
                                <p:cTn id="113" presetID="53" presetClass="entr" presetSubtype="16" fill="hold" grpId="0" nodeType="afterEffect">
                                  <p:stCondLst>
                                    <p:cond delay="0"/>
                                  </p:stCondLst>
                                  <p:childTnLst>
                                    <p:set>
                                      <p:cBhvr>
                                        <p:cTn id="114" dur="1" fill="hold">
                                          <p:stCondLst>
                                            <p:cond delay="0"/>
                                          </p:stCondLst>
                                        </p:cTn>
                                        <p:tgtEl>
                                          <p:spTgt spid="29"/>
                                        </p:tgtEl>
                                        <p:attrNameLst>
                                          <p:attrName>style.visibility</p:attrName>
                                        </p:attrNameLst>
                                      </p:cBhvr>
                                      <p:to>
                                        <p:strVal val="visible"/>
                                      </p:to>
                                    </p:set>
                                    <p:anim calcmode="lin" valueType="num">
                                      <p:cBhvr>
                                        <p:cTn id="115" dur="500" fill="hold"/>
                                        <p:tgtEl>
                                          <p:spTgt spid="29"/>
                                        </p:tgtEl>
                                        <p:attrNameLst>
                                          <p:attrName>ppt_w</p:attrName>
                                        </p:attrNameLst>
                                      </p:cBhvr>
                                      <p:tavLst>
                                        <p:tav tm="0">
                                          <p:val>
                                            <p:fltVal val="0"/>
                                          </p:val>
                                        </p:tav>
                                        <p:tav tm="100000">
                                          <p:val>
                                            <p:strVal val="#ppt_w"/>
                                          </p:val>
                                        </p:tav>
                                      </p:tavLst>
                                    </p:anim>
                                    <p:anim calcmode="lin" valueType="num">
                                      <p:cBhvr>
                                        <p:cTn id="116" dur="500" fill="hold"/>
                                        <p:tgtEl>
                                          <p:spTgt spid="29"/>
                                        </p:tgtEl>
                                        <p:attrNameLst>
                                          <p:attrName>ppt_h</p:attrName>
                                        </p:attrNameLst>
                                      </p:cBhvr>
                                      <p:tavLst>
                                        <p:tav tm="0">
                                          <p:val>
                                            <p:fltVal val="0"/>
                                          </p:val>
                                        </p:tav>
                                        <p:tav tm="100000">
                                          <p:val>
                                            <p:strVal val="#ppt_h"/>
                                          </p:val>
                                        </p:tav>
                                      </p:tavLst>
                                    </p:anim>
                                    <p:animEffect transition="in" filter="fade">
                                      <p:cBhvr>
                                        <p:cTn id="117" dur="500"/>
                                        <p:tgtEl>
                                          <p:spTgt spid="29"/>
                                        </p:tgtEl>
                                      </p:cBhvr>
                                    </p:animEffect>
                                  </p:childTnLst>
                                </p:cTn>
                              </p:par>
                            </p:childTnLst>
                          </p:cTn>
                        </p:par>
                        <p:par>
                          <p:cTn id="118" fill="hold">
                            <p:stCondLst>
                              <p:cond delay="9000"/>
                            </p:stCondLst>
                            <p:childTnLst>
                              <p:par>
                                <p:cTn id="119" presetID="53" presetClass="entr" presetSubtype="16" fill="hold" grpId="0" nodeType="afterEffect">
                                  <p:stCondLst>
                                    <p:cond delay="0"/>
                                  </p:stCondLst>
                                  <p:childTnLst>
                                    <p:set>
                                      <p:cBhvr>
                                        <p:cTn id="120" dur="1" fill="hold">
                                          <p:stCondLst>
                                            <p:cond delay="0"/>
                                          </p:stCondLst>
                                        </p:cTn>
                                        <p:tgtEl>
                                          <p:spTgt spid="30"/>
                                        </p:tgtEl>
                                        <p:attrNameLst>
                                          <p:attrName>style.visibility</p:attrName>
                                        </p:attrNameLst>
                                      </p:cBhvr>
                                      <p:to>
                                        <p:strVal val="visible"/>
                                      </p:to>
                                    </p:set>
                                    <p:anim calcmode="lin" valueType="num">
                                      <p:cBhvr>
                                        <p:cTn id="121" dur="500" fill="hold"/>
                                        <p:tgtEl>
                                          <p:spTgt spid="30"/>
                                        </p:tgtEl>
                                        <p:attrNameLst>
                                          <p:attrName>ppt_w</p:attrName>
                                        </p:attrNameLst>
                                      </p:cBhvr>
                                      <p:tavLst>
                                        <p:tav tm="0">
                                          <p:val>
                                            <p:fltVal val="0"/>
                                          </p:val>
                                        </p:tav>
                                        <p:tav tm="100000">
                                          <p:val>
                                            <p:strVal val="#ppt_w"/>
                                          </p:val>
                                        </p:tav>
                                      </p:tavLst>
                                    </p:anim>
                                    <p:anim calcmode="lin" valueType="num">
                                      <p:cBhvr>
                                        <p:cTn id="122" dur="500" fill="hold"/>
                                        <p:tgtEl>
                                          <p:spTgt spid="30"/>
                                        </p:tgtEl>
                                        <p:attrNameLst>
                                          <p:attrName>ppt_h</p:attrName>
                                        </p:attrNameLst>
                                      </p:cBhvr>
                                      <p:tavLst>
                                        <p:tav tm="0">
                                          <p:val>
                                            <p:fltVal val="0"/>
                                          </p:val>
                                        </p:tav>
                                        <p:tav tm="100000">
                                          <p:val>
                                            <p:strVal val="#ppt_h"/>
                                          </p:val>
                                        </p:tav>
                                      </p:tavLst>
                                    </p:anim>
                                    <p:animEffect transition="in" filter="fade">
                                      <p:cBhvr>
                                        <p:cTn id="123" dur="500"/>
                                        <p:tgtEl>
                                          <p:spTgt spid="30"/>
                                        </p:tgtEl>
                                      </p:cBhvr>
                                    </p:animEffect>
                                  </p:childTnLst>
                                </p:cTn>
                              </p:par>
                            </p:childTnLst>
                          </p:cTn>
                        </p:par>
                        <p:par>
                          <p:cTn id="124" fill="hold">
                            <p:stCondLst>
                              <p:cond delay="9500"/>
                            </p:stCondLst>
                            <p:childTnLst>
                              <p:par>
                                <p:cTn id="125" presetID="53" presetClass="entr" presetSubtype="16" fill="hold" grpId="0" nodeType="afterEffect">
                                  <p:stCondLst>
                                    <p:cond delay="0"/>
                                  </p:stCondLst>
                                  <p:childTnLst>
                                    <p:set>
                                      <p:cBhvr>
                                        <p:cTn id="126" dur="1" fill="hold">
                                          <p:stCondLst>
                                            <p:cond delay="0"/>
                                          </p:stCondLst>
                                        </p:cTn>
                                        <p:tgtEl>
                                          <p:spTgt spid="31"/>
                                        </p:tgtEl>
                                        <p:attrNameLst>
                                          <p:attrName>style.visibility</p:attrName>
                                        </p:attrNameLst>
                                      </p:cBhvr>
                                      <p:to>
                                        <p:strVal val="visible"/>
                                      </p:to>
                                    </p:set>
                                    <p:anim calcmode="lin" valueType="num">
                                      <p:cBhvr>
                                        <p:cTn id="127" dur="500" fill="hold"/>
                                        <p:tgtEl>
                                          <p:spTgt spid="31"/>
                                        </p:tgtEl>
                                        <p:attrNameLst>
                                          <p:attrName>ppt_w</p:attrName>
                                        </p:attrNameLst>
                                      </p:cBhvr>
                                      <p:tavLst>
                                        <p:tav tm="0">
                                          <p:val>
                                            <p:fltVal val="0"/>
                                          </p:val>
                                        </p:tav>
                                        <p:tav tm="100000">
                                          <p:val>
                                            <p:strVal val="#ppt_w"/>
                                          </p:val>
                                        </p:tav>
                                      </p:tavLst>
                                    </p:anim>
                                    <p:anim calcmode="lin" valueType="num">
                                      <p:cBhvr>
                                        <p:cTn id="128" dur="500" fill="hold"/>
                                        <p:tgtEl>
                                          <p:spTgt spid="31"/>
                                        </p:tgtEl>
                                        <p:attrNameLst>
                                          <p:attrName>ppt_h</p:attrName>
                                        </p:attrNameLst>
                                      </p:cBhvr>
                                      <p:tavLst>
                                        <p:tav tm="0">
                                          <p:val>
                                            <p:fltVal val="0"/>
                                          </p:val>
                                        </p:tav>
                                        <p:tav tm="100000">
                                          <p:val>
                                            <p:strVal val="#ppt_h"/>
                                          </p:val>
                                        </p:tav>
                                      </p:tavLst>
                                    </p:anim>
                                    <p:animEffect transition="in" filter="fade">
                                      <p:cBhvr>
                                        <p:cTn id="129" dur="500"/>
                                        <p:tgtEl>
                                          <p:spTgt spid="31"/>
                                        </p:tgtEl>
                                      </p:cBhvr>
                                    </p:animEffect>
                                  </p:childTnLst>
                                </p:cTn>
                              </p:par>
                            </p:childTnLst>
                          </p:cTn>
                        </p:par>
                        <p:par>
                          <p:cTn id="130" fill="hold">
                            <p:stCondLst>
                              <p:cond delay="10000"/>
                            </p:stCondLst>
                            <p:childTnLst>
                              <p:par>
                                <p:cTn id="131" presetID="22" presetClass="entr" presetSubtype="1" fill="hold" nodeType="afterEffect">
                                  <p:stCondLst>
                                    <p:cond delay="0"/>
                                  </p:stCondLst>
                                  <p:childTnLst>
                                    <p:set>
                                      <p:cBhvr>
                                        <p:cTn id="132" dur="1" fill="hold">
                                          <p:stCondLst>
                                            <p:cond delay="0"/>
                                          </p:stCondLst>
                                        </p:cTn>
                                        <p:tgtEl>
                                          <p:spTgt spid="32"/>
                                        </p:tgtEl>
                                        <p:attrNameLst>
                                          <p:attrName>style.visibility</p:attrName>
                                        </p:attrNameLst>
                                      </p:cBhvr>
                                      <p:to>
                                        <p:strVal val="visible"/>
                                      </p:to>
                                    </p:set>
                                    <p:animEffect transition="in" filter="wipe(up)">
                                      <p:cBhvr>
                                        <p:cTn id="133" dur="500"/>
                                        <p:tgtEl>
                                          <p:spTgt spid="32"/>
                                        </p:tgtEl>
                                      </p:cBhvr>
                                    </p:animEffect>
                                  </p:childTnLst>
                                </p:cTn>
                              </p:par>
                            </p:childTnLst>
                          </p:cTn>
                        </p:par>
                        <p:par>
                          <p:cTn id="134" fill="hold">
                            <p:stCondLst>
                              <p:cond delay="10500"/>
                            </p:stCondLst>
                            <p:childTnLst>
                              <p:par>
                                <p:cTn id="135" presetID="53" presetClass="entr" presetSubtype="16" fill="hold" grpId="0" nodeType="afterEffect">
                                  <p:stCondLst>
                                    <p:cond delay="0"/>
                                  </p:stCondLst>
                                  <p:childTnLst>
                                    <p:set>
                                      <p:cBhvr>
                                        <p:cTn id="136" dur="1" fill="hold">
                                          <p:stCondLst>
                                            <p:cond delay="0"/>
                                          </p:stCondLst>
                                        </p:cTn>
                                        <p:tgtEl>
                                          <p:spTgt spid="33"/>
                                        </p:tgtEl>
                                        <p:attrNameLst>
                                          <p:attrName>style.visibility</p:attrName>
                                        </p:attrNameLst>
                                      </p:cBhvr>
                                      <p:to>
                                        <p:strVal val="visible"/>
                                      </p:to>
                                    </p:set>
                                    <p:anim calcmode="lin" valueType="num">
                                      <p:cBhvr>
                                        <p:cTn id="137" dur="500" fill="hold"/>
                                        <p:tgtEl>
                                          <p:spTgt spid="33"/>
                                        </p:tgtEl>
                                        <p:attrNameLst>
                                          <p:attrName>ppt_w</p:attrName>
                                        </p:attrNameLst>
                                      </p:cBhvr>
                                      <p:tavLst>
                                        <p:tav tm="0">
                                          <p:val>
                                            <p:fltVal val="0"/>
                                          </p:val>
                                        </p:tav>
                                        <p:tav tm="100000">
                                          <p:val>
                                            <p:strVal val="#ppt_w"/>
                                          </p:val>
                                        </p:tav>
                                      </p:tavLst>
                                    </p:anim>
                                    <p:anim calcmode="lin" valueType="num">
                                      <p:cBhvr>
                                        <p:cTn id="138" dur="500" fill="hold"/>
                                        <p:tgtEl>
                                          <p:spTgt spid="33"/>
                                        </p:tgtEl>
                                        <p:attrNameLst>
                                          <p:attrName>ppt_h</p:attrName>
                                        </p:attrNameLst>
                                      </p:cBhvr>
                                      <p:tavLst>
                                        <p:tav tm="0">
                                          <p:val>
                                            <p:fltVal val="0"/>
                                          </p:val>
                                        </p:tav>
                                        <p:tav tm="100000">
                                          <p:val>
                                            <p:strVal val="#ppt_h"/>
                                          </p:val>
                                        </p:tav>
                                      </p:tavLst>
                                    </p:anim>
                                    <p:animEffect transition="in" filter="fade">
                                      <p:cBhvr>
                                        <p:cTn id="139" dur="500"/>
                                        <p:tgtEl>
                                          <p:spTgt spid="33"/>
                                        </p:tgtEl>
                                      </p:cBhvr>
                                    </p:animEffect>
                                  </p:childTnLst>
                                </p:cTn>
                              </p:par>
                            </p:childTnLst>
                          </p:cTn>
                        </p:par>
                        <p:par>
                          <p:cTn id="140" fill="hold">
                            <p:stCondLst>
                              <p:cond delay="11000"/>
                            </p:stCondLst>
                            <p:childTnLst>
                              <p:par>
                                <p:cTn id="141" presetID="53" presetClass="entr" presetSubtype="16" fill="hold" grpId="0" nodeType="afterEffect">
                                  <p:stCondLst>
                                    <p:cond delay="0"/>
                                  </p:stCondLst>
                                  <p:childTnLst>
                                    <p:set>
                                      <p:cBhvr>
                                        <p:cTn id="142" dur="1" fill="hold">
                                          <p:stCondLst>
                                            <p:cond delay="0"/>
                                          </p:stCondLst>
                                        </p:cTn>
                                        <p:tgtEl>
                                          <p:spTgt spid="27"/>
                                        </p:tgtEl>
                                        <p:attrNameLst>
                                          <p:attrName>style.visibility</p:attrName>
                                        </p:attrNameLst>
                                      </p:cBhvr>
                                      <p:to>
                                        <p:strVal val="visible"/>
                                      </p:to>
                                    </p:set>
                                    <p:anim calcmode="lin" valueType="num">
                                      <p:cBhvr>
                                        <p:cTn id="143" dur="500" fill="hold"/>
                                        <p:tgtEl>
                                          <p:spTgt spid="27"/>
                                        </p:tgtEl>
                                        <p:attrNameLst>
                                          <p:attrName>ppt_w</p:attrName>
                                        </p:attrNameLst>
                                      </p:cBhvr>
                                      <p:tavLst>
                                        <p:tav tm="0">
                                          <p:val>
                                            <p:fltVal val="0"/>
                                          </p:val>
                                        </p:tav>
                                        <p:tav tm="100000">
                                          <p:val>
                                            <p:strVal val="#ppt_w"/>
                                          </p:val>
                                        </p:tav>
                                      </p:tavLst>
                                    </p:anim>
                                    <p:anim calcmode="lin" valueType="num">
                                      <p:cBhvr>
                                        <p:cTn id="144" dur="500" fill="hold"/>
                                        <p:tgtEl>
                                          <p:spTgt spid="27"/>
                                        </p:tgtEl>
                                        <p:attrNameLst>
                                          <p:attrName>ppt_h</p:attrName>
                                        </p:attrNameLst>
                                      </p:cBhvr>
                                      <p:tavLst>
                                        <p:tav tm="0">
                                          <p:val>
                                            <p:fltVal val="0"/>
                                          </p:val>
                                        </p:tav>
                                        <p:tav tm="100000">
                                          <p:val>
                                            <p:strVal val="#ppt_h"/>
                                          </p:val>
                                        </p:tav>
                                      </p:tavLst>
                                    </p:anim>
                                    <p:animEffect transition="in" filter="fade">
                                      <p:cBhvr>
                                        <p:cTn id="145" dur="500"/>
                                        <p:tgtEl>
                                          <p:spTgt spid="27"/>
                                        </p:tgtEl>
                                      </p:cBhvr>
                                    </p:animEffect>
                                  </p:childTnLst>
                                </p:cTn>
                              </p:par>
                              <p:par>
                                <p:cTn id="146" presetID="47" presetClass="entr" presetSubtype="0" fill="hold" grpId="0" nodeType="withEffect">
                                  <p:stCondLst>
                                    <p:cond delay="0"/>
                                  </p:stCondLst>
                                  <p:childTnLst>
                                    <p:set>
                                      <p:cBhvr>
                                        <p:cTn id="147" dur="1" fill="hold">
                                          <p:stCondLst>
                                            <p:cond delay="0"/>
                                          </p:stCondLst>
                                        </p:cTn>
                                        <p:tgtEl>
                                          <p:spTgt spid="34"/>
                                        </p:tgtEl>
                                        <p:attrNameLst>
                                          <p:attrName>style.visibility</p:attrName>
                                        </p:attrNameLst>
                                      </p:cBhvr>
                                      <p:to>
                                        <p:strVal val="visible"/>
                                      </p:to>
                                    </p:set>
                                    <p:animEffect transition="in" filter="fade">
                                      <p:cBhvr>
                                        <p:cTn id="148" dur="500"/>
                                        <p:tgtEl>
                                          <p:spTgt spid="34"/>
                                        </p:tgtEl>
                                      </p:cBhvr>
                                    </p:animEffect>
                                    <p:anim calcmode="lin" valueType="num">
                                      <p:cBhvr>
                                        <p:cTn id="149" dur="500" fill="hold"/>
                                        <p:tgtEl>
                                          <p:spTgt spid="34"/>
                                        </p:tgtEl>
                                        <p:attrNameLst>
                                          <p:attrName>ppt_x</p:attrName>
                                        </p:attrNameLst>
                                      </p:cBhvr>
                                      <p:tavLst>
                                        <p:tav tm="0">
                                          <p:val>
                                            <p:strVal val="#ppt_x"/>
                                          </p:val>
                                        </p:tav>
                                        <p:tav tm="100000">
                                          <p:val>
                                            <p:strVal val="#ppt_x"/>
                                          </p:val>
                                        </p:tav>
                                      </p:tavLst>
                                    </p:anim>
                                    <p:anim calcmode="lin" valueType="num">
                                      <p:cBhvr>
                                        <p:cTn id="150" dur="500" fill="hold"/>
                                        <p:tgtEl>
                                          <p:spTgt spid="34"/>
                                        </p:tgtEl>
                                        <p:attrNameLst>
                                          <p:attrName>ppt_y</p:attrName>
                                        </p:attrNameLst>
                                      </p:cBhvr>
                                      <p:tavLst>
                                        <p:tav tm="0">
                                          <p:val>
                                            <p:strVal val="#ppt_y-.1"/>
                                          </p:val>
                                        </p:tav>
                                        <p:tav tm="100000">
                                          <p:val>
                                            <p:strVal val="#ppt_y"/>
                                          </p:val>
                                        </p:tav>
                                      </p:tavLst>
                                    </p:anim>
                                  </p:childTnLst>
                                </p:cTn>
                              </p:par>
                              <p:par>
                                <p:cTn id="151" presetID="42" presetClass="entr" presetSubtype="0" fill="hold" grpId="0" nodeType="withEffect">
                                  <p:stCondLst>
                                    <p:cond delay="0"/>
                                  </p:stCondLst>
                                  <p:childTnLst>
                                    <p:set>
                                      <p:cBhvr>
                                        <p:cTn id="152" dur="1" fill="hold">
                                          <p:stCondLst>
                                            <p:cond delay="0"/>
                                          </p:stCondLst>
                                        </p:cTn>
                                        <p:tgtEl>
                                          <p:spTgt spid="35"/>
                                        </p:tgtEl>
                                        <p:attrNameLst>
                                          <p:attrName>style.visibility</p:attrName>
                                        </p:attrNameLst>
                                      </p:cBhvr>
                                      <p:to>
                                        <p:strVal val="visible"/>
                                      </p:to>
                                    </p:set>
                                    <p:animEffect transition="in" filter="fade">
                                      <p:cBhvr>
                                        <p:cTn id="153" dur="500"/>
                                        <p:tgtEl>
                                          <p:spTgt spid="35"/>
                                        </p:tgtEl>
                                      </p:cBhvr>
                                    </p:animEffect>
                                    <p:anim calcmode="lin" valueType="num">
                                      <p:cBhvr>
                                        <p:cTn id="154" dur="500" fill="hold"/>
                                        <p:tgtEl>
                                          <p:spTgt spid="35"/>
                                        </p:tgtEl>
                                        <p:attrNameLst>
                                          <p:attrName>ppt_x</p:attrName>
                                        </p:attrNameLst>
                                      </p:cBhvr>
                                      <p:tavLst>
                                        <p:tav tm="0">
                                          <p:val>
                                            <p:strVal val="#ppt_x"/>
                                          </p:val>
                                        </p:tav>
                                        <p:tav tm="100000">
                                          <p:val>
                                            <p:strVal val="#ppt_x"/>
                                          </p:val>
                                        </p:tav>
                                      </p:tavLst>
                                    </p:anim>
                                    <p:anim calcmode="lin" valueType="num">
                                      <p:cBhvr>
                                        <p:cTn id="155" dur="500" fill="hold"/>
                                        <p:tgtEl>
                                          <p:spTgt spid="35"/>
                                        </p:tgtEl>
                                        <p:attrNameLst>
                                          <p:attrName>ppt_y</p:attrName>
                                        </p:attrNameLst>
                                      </p:cBhvr>
                                      <p:tavLst>
                                        <p:tav tm="0">
                                          <p:val>
                                            <p:strVal val="#ppt_y+.1"/>
                                          </p:val>
                                        </p:tav>
                                        <p:tav tm="100000">
                                          <p:val>
                                            <p:strVal val="#ppt_y"/>
                                          </p:val>
                                        </p:tav>
                                      </p:tavLst>
                                    </p:anim>
                                  </p:childTnLst>
                                </p:cTn>
                              </p:par>
                            </p:childTnLst>
                          </p:cTn>
                        </p:par>
                        <p:par>
                          <p:cTn id="156" fill="hold">
                            <p:stCondLst>
                              <p:cond delay="11500"/>
                            </p:stCondLst>
                            <p:childTnLst>
                              <p:par>
                                <p:cTn id="157" presetID="22" presetClass="entr" presetSubtype="8" fill="hold" nodeType="afterEffect">
                                  <p:stCondLst>
                                    <p:cond delay="0"/>
                                  </p:stCondLst>
                                  <p:childTnLst>
                                    <p:set>
                                      <p:cBhvr>
                                        <p:cTn id="158" dur="1" fill="hold">
                                          <p:stCondLst>
                                            <p:cond delay="0"/>
                                          </p:stCondLst>
                                        </p:cTn>
                                        <p:tgtEl>
                                          <p:spTgt spid="66"/>
                                        </p:tgtEl>
                                        <p:attrNameLst>
                                          <p:attrName>style.visibility</p:attrName>
                                        </p:attrNameLst>
                                      </p:cBhvr>
                                      <p:to>
                                        <p:strVal val="visible"/>
                                      </p:to>
                                    </p:set>
                                    <p:animEffect transition="in" filter="wipe(left)">
                                      <p:cBhvr>
                                        <p:cTn id="159" dur="500"/>
                                        <p:tgtEl>
                                          <p:spTgt spid="66"/>
                                        </p:tgtEl>
                                      </p:cBhvr>
                                    </p:animEffect>
                                  </p:childTnLst>
                                </p:cTn>
                              </p:par>
                            </p:childTnLst>
                          </p:cTn>
                        </p:par>
                        <p:par>
                          <p:cTn id="160" fill="hold">
                            <p:stCondLst>
                              <p:cond delay="12000"/>
                            </p:stCondLst>
                            <p:childTnLst>
                              <p:par>
                                <p:cTn id="161" presetID="22" presetClass="entr" presetSubtype="8" fill="hold" nodeType="afterEffect">
                                  <p:stCondLst>
                                    <p:cond delay="0"/>
                                  </p:stCondLst>
                                  <p:childTnLst>
                                    <p:set>
                                      <p:cBhvr>
                                        <p:cTn id="162" dur="1" fill="hold">
                                          <p:stCondLst>
                                            <p:cond delay="0"/>
                                          </p:stCondLst>
                                        </p:cTn>
                                        <p:tgtEl>
                                          <p:spTgt spid="44"/>
                                        </p:tgtEl>
                                        <p:attrNameLst>
                                          <p:attrName>style.visibility</p:attrName>
                                        </p:attrNameLst>
                                      </p:cBhvr>
                                      <p:to>
                                        <p:strVal val="visible"/>
                                      </p:to>
                                    </p:set>
                                    <p:animEffect transition="in" filter="wipe(left)">
                                      <p:cBhvr>
                                        <p:cTn id="163" dur="500"/>
                                        <p:tgtEl>
                                          <p:spTgt spid="44"/>
                                        </p:tgtEl>
                                      </p:cBhvr>
                                    </p:animEffect>
                                  </p:childTnLst>
                                </p:cTn>
                              </p:par>
                            </p:childTnLst>
                          </p:cTn>
                        </p:par>
                        <p:par>
                          <p:cTn id="164" fill="hold">
                            <p:stCondLst>
                              <p:cond delay="12500"/>
                            </p:stCondLst>
                            <p:childTnLst>
                              <p:par>
                                <p:cTn id="165" presetID="53" presetClass="entr" presetSubtype="16" fill="hold" grpId="0" nodeType="afterEffect">
                                  <p:stCondLst>
                                    <p:cond delay="0"/>
                                  </p:stCondLst>
                                  <p:childTnLst>
                                    <p:set>
                                      <p:cBhvr>
                                        <p:cTn id="166" dur="1" fill="hold">
                                          <p:stCondLst>
                                            <p:cond delay="0"/>
                                          </p:stCondLst>
                                        </p:cTn>
                                        <p:tgtEl>
                                          <p:spTgt spid="46"/>
                                        </p:tgtEl>
                                        <p:attrNameLst>
                                          <p:attrName>style.visibility</p:attrName>
                                        </p:attrNameLst>
                                      </p:cBhvr>
                                      <p:to>
                                        <p:strVal val="visible"/>
                                      </p:to>
                                    </p:set>
                                    <p:anim calcmode="lin" valueType="num">
                                      <p:cBhvr>
                                        <p:cTn id="167" dur="500" fill="hold"/>
                                        <p:tgtEl>
                                          <p:spTgt spid="46"/>
                                        </p:tgtEl>
                                        <p:attrNameLst>
                                          <p:attrName>ppt_w</p:attrName>
                                        </p:attrNameLst>
                                      </p:cBhvr>
                                      <p:tavLst>
                                        <p:tav tm="0">
                                          <p:val>
                                            <p:fltVal val="0"/>
                                          </p:val>
                                        </p:tav>
                                        <p:tav tm="100000">
                                          <p:val>
                                            <p:strVal val="#ppt_w"/>
                                          </p:val>
                                        </p:tav>
                                      </p:tavLst>
                                    </p:anim>
                                    <p:anim calcmode="lin" valueType="num">
                                      <p:cBhvr>
                                        <p:cTn id="168" dur="500" fill="hold"/>
                                        <p:tgtEl>
                                          <p:spTgt spid="46"/>
                                        </p:tgtEl>
                                        <p:attrNameLst>
                                          <p:attrName>ppt_h</p:attrName>
                                        </p:attrNameLst>
                                      </p:cBhvr>
                                      <p:tavLst>
                                        <p:tav tm="0">
                                          <p:val>
                                            <p:fltVal val="0"/>
                                          </p:val>
                                        </p:tav>
                                        <p:tav tm="100000">
                                          <p:val>
                                            <p:strVal val="#ppt_h"/>
                                          </p:val>
                                        </p:tav>
                                      </p:tavLst>
                                    </p:anim>
                                    <p:animEffect transition="in" filter="fade">
                                      <p:cBhvr>
                                        <p:cTn id="169" dur="500"/>
                                        <p:tgtEl>
                                          <p:spTgt spid="46"/>
                                        </p:tgtEl>
                                      </p:cBhvr>
                                    </p:animEffect>
                                  </p:childTnLst>
                                </p:cTn>
                              </p:par>
                            </p:childTnLst>
                          </p:cTn>
                        </p:par>
                        <p:par>
                          <p:cTn id="170" fill="hold">
                            <p:stCondLst>
                              <p:cond delay="13000"/>
                            </p:stCondLst>
                            <p:childTnLst>
                              <p:par>
                                <p:cTn id="171" presetID="53" presetClass="entr" presetSubtype="16" fill="hold" grpId="0" nodeType="afterEffect">
                                  <p:stCondLst>
                                    <p:cond delay="0"/>
                                  </p:stCondLst>
                                  <p:childTnLst>
                                    <p:set>
                                      <p:cBhvr>
                                        <p:cTn id="172" dur="1" fill="hold">
                                          <p:stCondLst>
                                            <p:cond delay="0"/>
                                          </p:stCondLst>
                                        </p:cTn>
                                        <p:tgtEl>
                                          <p:spTgt spid="47"/>
                                        </p:tgtEl>
                                        <p:attrNameLst>
                                          <p:attrName>style.visibility</p:attrName>
                                        </p:attrNameLst>
                                      </p:cBhvr>
                                      <p:to>
                                        <p:strVal val="visible"/>
                                      </p:to>
                                    </p:set>
                                    <p:anim calcmode="lin" valueType="num">
                                      <p:cBhvr>
                                        <p:cTn id="173" dur="500" fill="hold"/>
                                        <p:tgtEl>
                                          <p:spTgt spid="47"/>
                                        </p:tgtEl>
                                        <p:attrNameLst>
                                          <p:attrName>ppt_w</p:attrName>
                                        </p:attrNameLst>
                                      </p:cBhvr>
                                      <p:tavLst>
                                        <p:tav tm="0">
                                          <p:val>
                                            <p:fltVal val="0"/>
                                          </p:val>
                                        </p:tav>
                                        <p:tav tm="100000">
                                          <p:val>
                                            <p:strVal val="#ppt_w"/>
                                          </p:val>
                                        </p:tav>
                                      </p:tavLst>
                                    </p:anim>
                                    <p:anim calcmode="lin" valueType="num">
                                      <p:cBhvr>
                                        <p:cTn id="174" dur="500" fill="hold"/>
                                        <p:tgtEl>
                                          <p:spTgt spid="47"/>
                                        </p:tgtEl>
                                        <p:attrNameLst>
                                          <p:attrName>ppt_h</p:attrName>
                                        </p:attrNameLst>
                                      </p:cBhvr>
                                      <p:tavLst>
                                        <p:tav tm="0">
                                          <p:val>
                                            <p:fltVal val="0"/>
                                          </p:val>
                                        </p:tav>
                                        <p:tav tm="100000">
                                          <p:val>
                                            <p:strVal val="#ppt_h"/>
                                          </p:val>
                                        </p:tav>
                                      </p:tavLst>
                                    </p:anim>
                                    <p:animEffect transition="in" filter="fade">
                                      <p:cBhvr>
                                        <p:cTn id="175" dur="500"/>
                                        <p:tgtEl>
                                          <p:spTgt spid="47"/>
                                        </p:tgtEl>
                                      </p:cBhvr>
                                    </p:animEffect>
                                  </p:childTnLst>
                                </p:cTn>
                              </p:par>
                            </p:childTnLst>
                          </p:cTn>
                        </p:par>
                        <p:par>
                          <p:cTn id="176" fill="hold">
                            <p:stCondLst>
                              <p:cond delay="13500"/>
                            </p:stCondLst>
                            <p:childTnLst>
                              <p:par>
                                <p:cTn id="177" presetID="53" presetClass="entr" presetSubtype="16" fill="hold" grpId="0" nodeType="afterEffect">
                                  <p:stCondLst>
                                    <p:cond delay="0"/>
                                  </p:stCondLst>
                                  <p:childTnLst>
                                    <p:set>
                                      <p:cBhvr>
                                        <p:cTn id="178" dur="1" fill="hold">
                                          <p:stCondLst>
                                            <p:cond delay="0"/>
                                          </p:stCondLst>
                                        </p:cTn>
                                        <p:tgtEl>
                                          <p:spTgt spid="48"/>
                                        </p:tgtEl>
                                        <p:attrNameLst>
                                          <p:attrName>style.visibility</p:attrName>
                                        </p:attrNameLst>
                                      </p:cBhvr>
                                      <p:to>
                                        <p:strVal val="visible"/>
                                      </p:to>
                                    </p:set>
                                    <p:anim calcmode="lin" valueType="num">
                                      <p:cBhvr>
                                        <p:cTn id="179" dur="500" fill="hold"/>
                                        <p:tgtEl>
                                          <p:spTgt spid="48"/>
                                        </p:tgtEl>
                                        <p:attrNameLst>
                                          <p:attrName>ppt_w</p:attrName>
                                        </p:attrNameLst>
                                      </p:cBhvr>
                                      <p:tavLst>
                                        <p:tav tm="0">
                                          <p:val>
                                            <p:fltVal val="0"/>
                                          </p:val>
                                        </p:tav>
                                        <p:tav tm="100000">
                                          <p:val>
                                            <p:strVal val="#ppt_w"/>
                                          </p:val>
                                        </p:tav>
                                      </p:tavLst>
                                    </p:anim>
                                    <p:anim calcmode="lin" valueType="num">
                                      <p:cBhvr>
                                        <p:cTn id="180" dur="500" fill="hold"/>
                                        <p:tgtEl>
                                          <p:spTgt spid="48"/>
                                        </p:tgtEl>
                                        <p:attrNameLst>
                                          <p:attrName>ppt_h</p:attrName>
                                        </p:attrNameLst>
                                      </p:cBhvr>
                                      <p:tavLst>
                                        <p:tav tm="0">
                                          <p:val>
                                            <p:fltVal val="0"/>
                                          </p:val>
                                        </p:tav>
                                        <p:tav tm="100000">
                                          <p:val>
                                            <p:strVal val="#ppt_h"/>
                                          </p:val>
                                        </p:tav>
                                      </p:tavLst>
                                    </p:anim>
                                    <p:animEffect transition="in" filter="fade">
                                      <p:cBhvr>
                                        <p:cTn id="181" dur="500"/>
                                        <p:tgtEl>
                                          <p:spTgt spid="48"/>
                                        </p:tgtEl>
                                      </p:cBhvr>
                                    </p:animEffect>
                                  </p:childTnLst>
                                </p:cTn>
                              </p:par>
                            </p:childTnLst>
                          </p:cTn>
                        </p:par>
                        <p:par>
                          <p:cTn id="182" fill="hold">
                            <p:stCondLst>
                              <p:cond delay="14000"/>
                            </p:stCondLst>
                            <p:childTnLst>
                              <p:par>
                                <p:cTn id="183" presetID="22" presetClass="entr" presetSubtype="4" fill="hold" nodeType="afterEffect">
                                  <p:stCondLst>
                                    <p:cond delay="0"/>
                                  </p:stCondLst>
                                  <p:childTnLst>
                                    <p:set>
                                      <p:cBhvr>
                                        <p:cTn id="184" dur="1" fill="hold">
                                          <p:stCondLst>
                                            <p:cond delay="0"/>
                                          </p:stCondLst>
                                        </p:cTn>
                                        <p:tgtEl>
                                          <p:spTgt spid="49"/>
                                        </p:tgtEl>
                                        <p:attrNameLst>
                                          <p:attrName>style.visibility</p:attrName>
                                        </p:attrNameLst>
                                      </p:cBhvr>
                                      <p:to>
                                        <p:strVal val="visible"/>
                                      </p:to>
                                    </p:set>
                                    <p:animEffect transition="in" filter="wipe(down)">
                                      <p:cBhvr>
                                        <p:cTn id="185" dur="500"/>
                                        <p:tgtEl>
                                          <p:spTgt spid="49"/>
                                        </p:tgtEl>
                                      </p:cBhvr>
                                    </p:animEffect>
                                  </p:childTnLst>
                                </p:cTn>
                              </p:par>
                            </p:childTnLst>
                          </p:cTn>
                        </p:par>
                        <p:par>
                          <p:cTn id="186" fill="hold">
                            <p:stCondLst>
                              <p:cond delay="14500"/>
                            </p:stCondLst>
                            <p:childTnLst>
                              <p:par>
                                <p:cTn id="187" presetID="53" presetClass="entr" presetSubtype="16" fill="hold" grpId="0" nodeType="afterEffect">
                                  <p:stCondLst>
                                    <p:cond delay="0"/>
                                  </p:stCondLst>
                                  <p:childTnLst>
                                    <p:set>
                                      <p:cBhvr>
                                        <p:cTn id="188" dur="1" fill="hold">
                                          <p:stCondLst>
                                            <p:cond delay="0"/>
                                          </p:stCondLst>
                                        </p:cTn>
                                        <p:tgtEl>
                                          <p:spTgt spid="50"/>
                                        </p:tgtEl>
                                        <p:attrNameLst>
                                          <p:attrName>style.visibility</p:attrName>
                                        </p:attrNameLst>
                                      </p:cBhvr>
                                      <p:to>
                                        <p:strVal val="visible"/>
                                      </p:to>
                                    </p:set>
                                    <p:anim calcmode="lin" valueType="num">
                                      <p:cBhvr>
                                        <p:cTn id="189" dur="500" fill="hold"/>
                                        <p:tgtEl>
                                          <p:spTgt spid="50"/>
                                        </p:tgtEl>
                                        <p:attrNameLst>
                                          <p:attrName>ppt_w</p:attrName>
                                        </p:attrNameLst>
                                      </p:cBhvr>
                                      <p:tavLst>
                                        <p:tav tm="0">
                                          <p:val>
                                            <p:fltVal val="0"/>
                                          </p:val>
                                        </p:tav>
                                        <p:tav tm="100000">
                                          <p:val>
                                            <p:strVal val="#ppt_w"/>
                                          </p:val>
                                        </p:tav>
                                      </p:tavLst>
                                    </p:anim>
                                    <p:anim calcmode="lin" valueType="num">
                                      <p:cBhvr>
                                        <p:cTn id="190" dur="500" fill="hold"/>
                                        <p:tgtEl>
                                          <p:spTgt spid="50"/>
                                        </p:tgtEl>
                                        <p:attrNameLst>
                                          <p:attrName>ppt_h</p:attrName>
                                        </p:attrNameLst>
                                      </p:cBhvr>
                                      <p:tavLst>
                                        <p:tav tm="0">
                                          <p:val>
                                            <p:fltVal val="0"/>
                                          </p:val>
                                        </p:tav>
                                        <p:tav tm="100000">
                                          <p:val>
                                            <p:strVal val="#ppt_h"/>
                                          </p:val>
                                        </p:tav>
                                      </p:tavLst>
                                    </p:anim>
                                    <p:animEffect transition="in" filter="fade">
                                      <p:cBhvr>
                                        <p:cTn id="191" dur="500"/>
                                        <p:tgtEl>
                                          <p:spTgt spid="50"/>
                                        </p:tgtEl>
                                      </p:cBhvr>
                                    </p:animEffect>
                                  </p:childTnLst>
                                </p:cTn>
                              </p:par>
                            </p:childTnLst>
                          </p:cTn>
                        </p:par>
                        <p:par>
                          <p:cTn id="192" fill="hold">
                            <p:stCondLst>
                              <p:cond delay="15000"/>
                            </p:stCondLst>
                            <p:childTnLst>
                              <p:par>
                                <p:cTn id="193" presetID="53" presetClass="entr" presetSubtype="16" fill="hold" grpId="0" nodeType="afterEffect">
                                  <p:stCondLst>
                                    <p:cond delay="0"/>
                                  </p:stCondLst>
                                  <p:childTnLst>
                                    <p:set>
                                      <p:cBhvr>
                                        <p:cTn id="194" dur="1" fill="hold">
                                          <p:stCondLst>
                                            <p:cond delay="0"/>
                                          </p:stCondLst>
                                        </p:cTn>
                                        <p:tgtEl>
                                          <p:spTgt spid="45"/>
                                        </p:tgtEl>
                                        <p:attrNameLst>
                                          <p:attrName>style.visibility</p:attrName>
                                        </p:attrNameLst>
                                      </p:cBhvr>
                                      <p:to>
                                        <p:strVal val="visible"/>
                                      </p:to>
                                    </p:set>
                                    <p:anim calcmode="lin" valueType="num">
                                      <p:cBhvr>
                                        <p:cTn id="195" dur="500" fill="hold"/>
                                        <p:tgtEl>
                                          <p:spTgt spid="45"/>
                                        </p:tgtEl>
                                        <p:attrNameLst>
                                          <p:attrName>ppt_w</p:attrName>
                                        </p:attrNameLst>
                                      </p:cBhvr>
                                      <p:tavLst>
                                        <p:tav tm="0">
                                          <p:val>
                                            <p:fltVal val="0"/>
                                          </p:val>
                                        </p:tav>
                                        <p:tav tm="100000">
                                          <p:val>
                                            <p:strVal val="#ppt_w"/>
                                          </p:val>
                                        </p:tav>
                                      </p:tavLst>
                                    </p:anim>
                                    <p:anim calcmode="lin" valueType="num">
                                      <p:cBhvr>
                                        <p:cTn id="196" dur="500" fill="hold"/>
                                        <p:tgtEl>
                                          <p:spTgt spid="45"/>
                                        </p:tgtEl>
                                        <p:attrNameLst>
                                          <p:attrName>ppt_h</p:attrName>
                                        </p:attrNameLst>
                                      </p:cBhvr>
                                      <p:tavLst>
                                        <p:tav tm="0">
                                          <p:val>
                                            <p:fltVal val="0"/>
                                          </p:val>
                                        </p:tav>
                                        <p:tav tm="100000">
                                          <p:val>
                                            <p:strVal val="#ppt_h"/>
                                          </p:val>
                                        </p:tav>
                                      </p:tavLst>
                                    </p:anim>
                                    <p:animEffect transition="in" filter="fade">
                                      <p:cBhvr>
                                        <p:cTn id="197" dur="500"/>
                                        <p:tgtEl>
                                          <p:spTgt spid="45"/>
                                        </p:tgtEl>
                                      </p:cBhvr>
                                    </p:animEffect>
                                  </p:childTnLst>
                                </p:cTn>
                              </p:par>
                              <p:par>
                                <p:cTn id="198" presetID="42" presetClass="entr" presetSubtype="0" fill="hold" grpId="0" nodeType="withEffect">
                                  <p:stCondLst>
                                    <p:cond delay="0"/>
                                  </p:stCondLst>
                                  <p:childTnLst>
                                    <p:set>
                                      <p:cBhvr>
                                        <p:cTn id="199" dur="1" fill="hold">
                                          <p:stCondLst>
                                            <p:cond delay="0"/>
                                          </p:stCondLst>
                                        </p:cTn>
                                        <p:tgtEl>
                                          <p:spTgt spid="51"/>
                                        </p:tgtEl>
                                        <p:attrNameLst>
                                          <p:attrName>style.visibility</p:attrName>
                                        </p:attrNameLst>
                                      </p:cBhvr>
                                      <p:to>
                                        <p:strVal val="visible"/>
                                      </p:to>
                                    </p:set>
                                    <p:animEffect transition="in" filter="fade">
                                      <p:cBhvr>
                                        <p:cTn id="200" dur="500"/>
                                        <p:tgtEl>
                                          <p:spTgt spid="51"/>
                                        </p:tgtEl>
                                      </p:cBhvr>
                                    </p:animEffect>
                                    <p:anim calcmode="lin" valueType="num">
                                      <p:cBhvr>
                                        <p:cTn id="201" dur="500" fill="hold"/>
                                        <p:tgtEl>
                                          <p:spTgt spid="51"/>
                                        </p:tgtEl>
                                        <p:attrNameLst>
                                          <p:attrName>ppt_x</p:attrName>
                                        </p:attrNameLst>
                                      </p:cBhvr>
                                      <p:tavLst>
                                        <p:tav tm="0">
                                          <p:val>
                                            <p:strVal val="#ppt_x"/>
                                          </p:val>
                                        </p:tav>
                                        <p:tav tm="100000">
                                          <p:val>
                                            <p:strVal val="#ppt_x"/>
                                          </p:val>
                                        </p:tav>
                                      </p:tavLst>
                                    </p:anim>
                                    <p:anim calcmode="lin" valueType="num">
                                      <p:cBhvr>
                                        <p:cTn id="202" dur="500" fill="hold"/>
                                        <p:tgtEl>
                                          <p:spTgt spid="51"/>
                                        </p:tgtEl>
                                        <p:attrNameLst>
                                          <p:attrName>ppt_y</p:attrName>
                                        </p:attrNameLst>
                                      </p:cBhvr>
                                      <p:tavLst>
                                        <p:tav tm="0">
                                          <p:val>
                                            <p:strVal val="#ppt_y+.1"/>
                                          </p:val>
                                        </p:tav>
                                        <p:tav tm="100000">
                                          <p:val>
                                            <p:strVal val="#ppt_y"/>
                                          </p:val>
                                        </p:tav>
                                      </p:tavLst>
                                    </p:anim>
                                  </p:childTnLst>
                                </p:cTn>
                              </p:par>
                              <p:par>
                                <p:cTn id="203" presetID="47" presetClass="entr" presetSubtype="0" fill="hold" grpId="0" nodeType="withEffect">
                                  <p:stCondLst>
                                    <p:cond delay="0"/>
                                  </p:stCondLst>
                                  <p:childTnLst>
                                    <p:set>
                                      <p:cBhvr>
                                        <p:cTn id="204" dur="1" fill="hold">
                                          <p:stCondLst>
                                            <p:cond delay="0"/>
                                          </p:stCondLst>
                                        </p:cTn>
                                        <p:tgtEl>
                                          <p:spTgt spid="52"/>
                                        </p:tgtEl>
                                        <p:attrNameLst>
                                          <p:attrName>style.visibility</p:attrName>
                                        </p:attrNameLst>
                                      </p:cBhvr>
                                      <p:to>
                                        <p:strVal val="visible"/>
                                      </p:to>
                                    </p:set>
                                    <p:animEffect transition="in" filter="fade">
                                      <p:cBhvr>
                                        <p:cTn id="205" dur="500"/>
                                        <p:tgtEl>
                                          <p:spTgt spid="52"/>
                                        </p:tgtEl>
                                      </p:cBhvr>
                                    </p:animEffect>
                                    <p:anim calcmode="lin" valueType="num">
                                      <p:cBhvr>
                                        <p:cTn id="206" dur="500" fill="hold"/>
                                        <p:tgtEl>
                                          <p:spTgt spid="52"/>
                                        </p:tgtEl>
                                        <p:attrNameLst>
                                          <p:attrName>ppt_x</p:attrName>
                                        </p:attrNameLst>
                                      </p:cBhvr>
                                      <p:tavLst>
                                        <p:tav tm="0">
                                          <p:val>
                                            <p:strVal val="#ppt_x"/>
                                          </p:val>
                                        </p:tav>
                                        <p:tav tm="100000">
                                          <p:val>
                                            <p:strVal val="#ppt_x"/>
                                          </p:val>
                                        </p:tav>
                                      </p:tavLst>
                                    </p:anim>
                                    <p:anim calcmode="lin" valueType="num">
                                      <p:cBhvr>
                                        <p:cTn id="207" dur="500" fill="hold"/>
                                        <p:tgtEl>
                                          <p:spTgt spid="52"/>
                                        </p:tgtEl>
                                        <p:attrNameLst>
                                          <p:attrName>ppt_y</p:attrName>
                                        </p:attrNameLst>
                                      </p:cBhvr>
                                      <p:tavLst>
                                        <p:tav tm="0">
                                          <p:val>
                                            <p:strVal val="#ppt_y-.1"/>
                                          </p:val>
                                        </p:tav>
                                        <p:tav tm="100000">
                                          <p:val>
                                            <p:strVal val="#ppt_y"/>
                                          </p:val>
                                        </p:tav>
                                      </p:tavLst>
                                    </p:anim>
                                  </p:childTnLst>
                                </p:cTn>
                              </p:par>
                            </p:childTnLst>
                          </p:cTn>
                        </p:par>
                        <p:par>
                          <p:cTn id="208" fill="hold">
                            <p:stCondLst>
                              <p:cond delay="15500"/>
                            </p:stCondLst>
                            <p:childTnLst>
                              <p:par>
                                <p:cTn id="209" presetID="22" presetClass="entr" presetSubtype="8" fill="hold" nodeType="afterEffect">
                                  <p:stCondLst>
                                    <p:cond delay="0"/>
                                  </p:stCondLst>
                                  <p:childTnLst>
                                    <p:set>
                                      <p:cBhvr>
                                        <p:cTn id="210" dur="1" fill="hold">
                                          <p:stCondLst>
                                            <p:cond delay="0"/>
                                          </p:stCondLst>
                                        </p:cTn>
                                        <p:tgtEl>
                                          <p:spTgt spid="69"/>
                                        </p:tgtEl>
                                        <p:attrNameLst>
                                          <p:attrName>style.visibility</p:attrName>
                                        </p:attrNameLst>
                                      </p:cBhvr>
                                      <p:to>
                                        <p:strVal val="visible"/>
                                      </p:to>
                                    </p:set>
                                    <p:animEffect transition="in" filter="wipe(left)">
                                      <p:cBhvr>
                                        <p:cTn id="211" dur="500"/>
                                        <p:tgtEl>
                                          <p:spTgt spid="69"/>
                                        </p:tgtEl>
                                      </p:cBhvr>
                                    </p:animEffect>
                                  </p:childTnLst>
                                </p:cTn>
                              </p:par>
                            </p:childTnLst>
                          </p:cTn>
                        </p:par>
                        <p:par>
                          <p:cTn id="212" fill="hold">
                            <p:stCondLst>
                              <p:cond delay="16000"/>
                            </p:stCondLst>
                            <p:childTnLst>
                              <p:par>
                                <p:cTn id="213" presetID="22" presetClass="entr" presetSubtype="8" fill="hold" nodeType="afterEffect">
                                  <p:stCondLst>
                                    <p:cond delay="0"/>
                                  </p:stCondLst>
                                  <p:childTnLst>
                                    <p:set>
                                      <p:cBhvr>
                                        <p:cTn id="214" dur="1" fill="hold">
                                          <p:stCondLst>
                                            <p:cond delay="0"/>
                                          </p:stCondLst>
                                        </p:cTn>
                                        <p:tgtEl>
                                          <p:spTgt spid="54"/>
                                        </p:tgtEl>
                                        <p:attrNameLst>
                                          <p:attrName>style.visibility</p:attrName>
                                        </p:attrNameLst>
                                      </p:cBhvr>
                                      <p:to>
                                        <p:strVal val="visible"/>
                                      </p:to>
                                    </p:set>
                                    <p:animEffect transition="in" filter="wipe(left)">
                                      <p:cBhvr>
                                        <p:cTn id="215" dur="500"/>
                                        <p:tgtEl>
                                          <p:spTgt spid="54"/>
                                        </p:tgtEl>
                                      </p:cBhvr>
                                    </p:animEffect>
                                  </p:childTnLst>
                                </p:cTn>
                              </p:par>
                            </p:childTnLst>
                          </p:cTn>
                        </p:par>
                        <p:par>
                          <p:cTn id="216" fill="hold">
                            <p:stCondLst>
                              <p:cond delay="16500"/>
                            </p:stCondLst>
                            <p:childTnLst>
                              <p:par>
                                <p:cTn id="217" presetID="53" presetClass="entr" presetSubtype="16" fill="hold" grpId="0" nodeType="afterEffect">
                                  <p:stCondLst>
                                    <p:cond delay="0"/>
                                  </p:stCondLst>
                                  <p:childTnLst>
                                    <p:set>
                                      <p:cBhvr>
                                        <p:cTn id="218" dur="1" fill="hold">
                                          <p:stCondLst>
                                            <p:cond delay="0"/>
                                          </p:stCondLst>
                                        </p:cTn>
                                        <p:tgtEl>
                                          <p:spTgt spid="55"/>
                                        </p:tgtEl>
                                        <p:attrNameLst>
                                          <p:attrName>style.visibility</p:attrName>
                                        </p:attrNameLst>
                                      </p:cBhvr>
                                      <p:to>
                                        <p:strVal val="visible"/>
                                      </p:to>
                                    </p:set>
                                    <p:anim calcmode="lin" valueType="num">
                                      <p:cBhvr>
                                        <p:cTn id="219" dur="500" fill="hold"/>
                                        <p:tgtEl>
                                          <p:spTgt spid="55"/>
                                        </p:tgtEl>
                                        <p:attrNameLst>
                                          <p:attrName>ppt_w</p:attrName>
                                        </p:attrNameLst>
                                      </p:cBhvr>
                                      <p:tavLst>
                                        <p:tav tm="0">
                                          <p:val>
                                            <p:fltVal val="0"/>
                                          </p:val>
                                        </p:tav>
                                        <p:tav tm="100000">
                                          <p:val>
                                            <p:strVal val="#ppt_w"/>
                                          </p:val>
                                        </p:tav>
                                      </p:tavLst>
                                    </p:anim>
                                    <p:anim calcmode="lin" valueType="num">
                                      <p:cBhvr>
                                        <p:cTn id="220" dur="500" fill="hold"/>
                                        <p:tgtEl>
                                          <p:spTgt spid="55"/>
                                        </p:tgtEl>
                                        <p:attrNameLst>
                                          <p:attrName>ppt_h</p:attrName>
                                        </p:attrNameLst>
                                      </p:cBhvr>
                                      <p:tavLst>
                                        <p:tav tm="0">
                                          <p:val>
                                            <p:fltVal val="0"/>
                                          </p:val>
                                        </p:tav>
                                        <p:tav tm="100000">
                                          <p:val>
                                            <p:strVal val="#ppt_h"/>
                                          </p:val>
                                        </p:tav>
                                      </p:tavLst>
                                    </p:anim>
                                    <p:animEffect transition="in" filter="fade">
                                      <p:cBhvr>
                                        <p:cTn id="221" dur="500"/>
                                        <p:tgtEl>
                                          <p:spTgt spid="55"/>
                                        </p:tgtEl>
                                      </p:cBhvr>
                                    </p:animEffect>
                                  </p:childTnLst>
                                </p:cTn>
                              </p:par>
                            </p:childTnLst>
                          </p:cTn>
                        </p:par>
                        <p:par>
                          <p:cTn id="222" fill="hold">
                            <p:stCondLst>
                              <p:cond delay="17000"/>
                            </p:stCondLst>
                            <p:childTnLst>
                              <p:par>
                                <p:cTn id="223" presetID="53" presetClass="entr" presetSubtype="16" fill="hold" grpId="0" nodeType="afterEffect">
                                  <p:stCondLst>
                                    <p:cond delay="0"/>
                                  </p:stCondLst>
                                  <p:childTnLst>
                                    <p:set>
                                      <p:cBhvr>
                                        <p:cTn id="224" dur="1" fill="hold">
                                          <p:stCondLst>
                                            <p:cond delay="0"/>
                                          </p:stCondLst>
                                        </p:cTn>
                                        <p:tgtEl>
                                          <p:spTgt spid="56"/>
                                        </p:tgtEl>
                                        <p:attrNameLst>
                                          <p:attrName>style.visibility</p:attrName>
                                        </p:attrNameLst>
                                      </p:cBhvr>
                                      <p:to>
                                        <p:strVal val="visible"/>
                                      </p:to>
                                    </p:set>
                                    <p:anim calcmode="lin" valueType="num">
                                      <p:cBhvr>
                                        <p:cTn id="225" dur="500" fill="hold"/>
                                        <p:tgtEl>
                                          <p:spTgt spid="56"/>
                                        </p:tgtEl>
                                        <p:attrNameLst>
                                          <p:attrName>ppt_w</p:attrName>
                                        </p:attrNameLst>
                                      </p:cBhvr>
                                      <p:tavLst>
                                        <p:tav tm="0">
                                          <p:val>
                                            <p:fltVal val="0"/>
                                          </p:val>
                                        </p:tav>
                                        <p:tav tm="100000">
                                          <p:val>
                                            <p:strVal val="#ppt_w"/>
                                          </p:val>
                                        </p:tav>
                                      </p:tavLst>
                                    </p:anim>
                                    <p:anim calcmode="lin" valueType="num">
                                      <p:cBhvr>
                                        <p:cTn id="226" dur="500" fill="hold"/>
                                        <p:tgtEl>
                                          <p:spTgt spid="56"/>
                                        </p:tgtEl>
                                        <p:attrNameLst>
                                          <p:attrName>ppt_h</p:attrName>
                                        </p:attrNameLst>
                                      </p:cBhvr>
                                      <p:tavLst>
                                        <p:tav tm="0">
                                          <p:val>
                                            <p:fltVal val="0"/>
                                          </p:val>
                                        </p:tav>
                                        <p:tav tm="100000">
                                          <p:val>
                                            <p:strVal val="#ppt_h"/>
                                          </p:val>
                                        </p:tav>
                                      </p:tavLst>
                                    </p:anim>
                                    <p:animEffect transition="in" filter="fade">
                                      <p:cBhvr>
                                        <p:cTn id="227" dur="500"/>
                                        <p:tgtEl>
                                          <p:spTgt spid="56"/>
                                        </p:tgtEl>
                                      </p:cBhvr>
                                    </p:animEffect>
                                  </p:childTnLst>
                                </p:cTn>
                              </p:par>
                            </p:childTnLst>
                          </p:cTn>
                        </p:par>
                        <p:par>
                          <p:cTn id="228" fill="hold">
                            <p:stCondLst>
                              <p:cond delay="17500"/>
                            </p:stCondLst>
                            <p:childTnLst>
                              <p:par>
                                <p:cTn id="229" presetID="53" presetClass="entr" presetSubtype="16" fill="hold" grpId="0" nodeType="afterEffect">
                                  <p:stCondLst>
                                    <p:cond delay="0"/>
                                  </p:stCondLst>
                                  <p:childTnLst>
                                    <p:set>
                                      <p:cBhvr>
                                        <p:cTn id="230" dur="1" fill="hold">
                                          <p:stCondLst>
                                            <p:cond delay="0"/>
                                          </p:stCondLst>
                                        </p:cTn>
                                        <p:tgtEl>
                                          <p:spTgt spid="57"/>
                                        </p:tgtEl>
                                        <p:attrNameLst>
                                          <p:attrName>style.visibility</p:attrName>
                                        </p:attrNameLst>
                                      </p:cBhvr>
                                      <p:to>
                                        <p:strVal val="visible"/>
                                      </p:to>
                                    </p:set>
                                    <p:anim calcmode="lin" valueType="num">
                                      <p:cBhvr>
                                        <p:cTn id="231" dur="500" fill="hold"/>
                                        <p:tgtEl>
                                          <p:spTgt spid="57"/>
                                        </p:tgtEl>
                                        <p:attrNameLst>
                                          <p:attrName>ppt_w</p:attrName>
                                        </p:attrNameLst>
                                      </p:cBhvr>
                                      <p:tavLst>
                                        <p:tav tm="0">
                                          <p:val>
                                            <p:fltVal val="0"/>
                                          </p:val>
                                        </p:tav>
                                        <p:tav tm="100000">
                                          <p:val>
                                            <p:strVal val="#ppt_w"/>
                                          </p:val>
                                        </p:tav>
                                      </p:tavLst>
                                    </p:anim>
                                    <p:anim calcmode="lin" valueType="num">
                                      <p:cBhvr>
                                        <p:cTn id="232" dur="500" fill="hold"/>
                                        <p:tgtEl>
                                          <p:spTgt spid="57"/>
                                        </p:tgtEl>
                                        <p:attrNameLst>
                                          <p:attrName>ppt_h</p:attrName>
                                        </p:attrNameLst>
                                      </p:cBhvr>
                                      <p:tavLst>
                                        <p:tav tm="0">
                                          <p:val>
                                            <p:fltVal val="0"/>
                                          </p:val>
                                        </p:tav>
                                        <p:tav tm="100000">
                                          <p:val>
                                            <p:strVal val="#ppt_h"/>
                                          </p:val>
                                        </p:tav>
                                      </p:tavLst>
                                    </p:anim>
                                    <p:animEffect transition="in" filter="fade">
                                      <p:cBhvr>
                                        <p:cTn id="233" dur="500"/>
                                        <p:tgtEl>
                                          <p:spTgt spid="57"/>
                                        </p:tgtEl>
                                      </p:cBhvr>
                                    </p:animEffect>
                                  </p:childTnLst>
                                </p:cTn>
                              </p:par>
                            </p:childTnLst>
                          </p:cTn>
                        </p:par>
                        <p:par>
                          <p:cTn id="234" fill="hold">
                            <p:stCondLst>
                              <p:cond delay="18000"/>
                            </p:stCondLst>
                            <p:childTnLst>
                              <p:par>
                                <p:cTn id="235" presetID="22" presetClass="entr" presetSubtype="1" fill="hold" nodeType="afterEffect">
                                  <p:stCondLst>
                                    <p:cond delay="0"/>
                                  </p:stCondLst>
                                  <p:childTnLst>
                                    <p:set>
                                      <p:cBhvr>
                                        <p:cTn id="236" dur="1" fill="hold">
                                          <p:stCondLst>
                                            <p:cond delay="0"/>
                                          </p:stCondLst>
                                        </p:cTn>
                                        <p:tgtEl>
                                          <p:spTgt spid="58"/>
                                        </p:tgtEl>
                                        <p:attrNameLst>
                                          <p:attrName>style.visibility</p:attrName>
                                        </p:attrNameLst>
                                      </p:cBhvr>
                                      <p:to>
                                        <p:strVal val="visible"/>
                                      </p:to>
                                    </p:set>
                                    <p:animEffect transition="in" filter="wipe(up)">
                                      <p:cBhvr>
                                        <p:cTn id="237" dur="500"/>
                                        <p:tgtEl>
                                          <p:spTgt spid="58"/>
                                        </p:tgtEl>
                                      </p:cBhvr>
                                    </p:animEffect>
                                  </p:childTnLst>
                                </p:cTn>
                              </p:par>
                            </p:childTnLst>
                          </p:cTn>
                        </p:par>
                        <p:par>
                          <p:cTn id="238" fill="hold">
                            <p:stCondLst>
                              <p:cond delay="18500"/>
                            </p:stCondLst>
                            <p:childTnLst>
                              <p:par>
                                <p:cTn id="239" presetID="53" presetClass="entr" presetSubtype="16" fill="hold" grpId="0" nodeType="afterEffect">
                                  <p:stCondLst>
                                    <p:cond delay="0"/>
                                  </p:stCondLst>
                                  <p:childTnLst>
                                    <p:set>
                                      <p:cBhvr>
                                        <p:cTn id="240" dur="1" fill="hold">
                                          <p:stCondLst>
                                            <p:cond delay="0"/>
                                          </p:stCondLst>
                                        </p:cTn>
                                        <p:tgtEl>
                                          <p:spTgt spid="59"/>
                                        </p:tgtEl>
                                        <p:attrNameLst>
                                          <p:attrName>style.visibility</p:attrName>
                                        </p:attrNameLst>
                                      </p:cBhvr>
                                      <p:to>
                                        <p:strVal val="visible"/>
                                      </p:to>
                                    </p:set>
                                    <p:anim calcmode="lin" valueType="num">
                                      <p:cBhvr>
                                        <p:cTn id="241" dur="500" fill="hold"/>
                                        <p:tgtEl>
                                          <p:spTgt spid="59"/>
                                        </p:tgtEl>
                                        <p:attrNameLst>
                                          <p:attrName>ppt_w</p:attrName>
                                        </p:attrNameLst>
                                      </p:cBhvr>
                                      <p:tavLst>
                                        <p:tav tm="0">
                                          <p:val>
                                            <p:fltVal val="0"/>
                                          </p:val>
                                        </p:tav>
                                        <p:tav tm="100000">
                                          <p:val>
                                            <p:strVal val="#ppt_w"/>
                                          </p:val>
                                        </p:tav>
                                      </p:tavLst>
                                    </p:anim>
                                    <p:anim calcmode="lin" valueType="num">
                                      <p:cBhvr>
                                        <p:cTn id="242" dur="500" fill="hold"/>
                                        <p:tgtEl>
                                          <p:spTgt spid="59"/>
                                        </p:tgtEl>
                                        <p:attrNameLst>
                                          <p:attrName>ppt_h</p:attrName>
                                        </p:attrNameLst>
                                      </p:cBhvr>
                                      <p:tavLst>
                                        <p:tav tm="0">
                                          <p:val>
                                            <p:fltVal val="0"/>
                                          </p:val>
                                        </p:tav>
                                        <p:tav tm="100000">
                                          <p:val>
                                            <p:strVal val="#ppt_h"/>
                                          </p:val>
                                        </p:tav>
                                      </p:tavLst>
                                    </p:anim>
                                    <p:animEffect transition="in" filter="fade">
                                      <p:cBhvr>
                                        <p:cTn id="243" dur="500"/>
                                        <p:tgtEl>
                                          <p:spTgt spid="59"/>
                                        </p:tgtEl>
                                      </p:cBhvr>
                                    </p:animEffect>
                                  </p:childTnLst>
                                </p:cTn>
                              </p:par>
                            </p:childTnLst>
                          </p:cTn>
                        </p:par>
                        <p:par>
                          <p:cTn id="244" fill="hold">
                            <p:stCondLst>
                              <p:cond delay="19000"/>
                            </p:stCondLst>
                            <p:childTnLst>
                              <p:par>
                                <p:cTn id="245" presetID="53" presetClass="entr" presetSubtype="16" fill="hold" grpId="0" nodeType="afterEffect">
                                  <p:stCondLst>
                                    <p:cond delay="0"/>
                                  </p:stCondLst>
                                  <p:childTnLst>
                                    <p:set>
                                      <p:cBhvr>
                                        <p:cTn id="246" dur="1" fill="hold">
                                          <p:stCondLst>
                                            <p:cond delay="0"/>
                                          </p:stCondLst>
                                        </p:cTn>
                                        <p:tgtEl>
                                          <p:spTgt spid="53"/>
                                        </p:tgtEl>
                                        <p:attrNameLst>
                                          <p:attrName>style.visibility</p:attrName>
                                        </p:attrNameLst>
                                      </p:cBhvr>
                                      <p:to>
                                        <p:strVal val="visible"/>
                                      </p:to>
                                    </p:set>
                                    <p:anim calcmode="lin" valueType="num">
                                      <p:cBhvr>
                                        <p:cTn id="247" dur="500" fill="hold"/>
                                        <p:tgtEl>
                                          <p:spTgt spid="53"/>
                                        </p:tgtEl>
                                        <p:attrNameLst>
                                          <p:attrName>ppt_w</p:attrName>
                                        </p:attrNameLst>
                                      </p:cBhvr>
                                      <p:tavLst>
                                        <p:tav tm="0">
                                          <p:val>
                                            <p:fltVal val="0"/>
                                          </p:val>
                                        </p:tav>
                                        <p:tav tm="100000">
                                          <p:val>
                                            <p:strVal val="#ppt_w"/>
                                          </p:val>
                                        </p:tav>
                                      </p:tavLst>
                                    </p:anim>
                                    <p:anim calcmode="lin" valueType="num">
                                      <p:cBhvr>
                                        <p:cTn id="248" dur="500" fill="hold"/>
                                        <p:tgtEl>
                                          <p:spTgt spid="53"/>
                                        </p:tgtEl>
                                        <p:attrNameLst>
                                          <p:attrName>ppt_h</p:attrName>
                                        </p:attrNameLst>
                                      </p:cBhvr>
                                      <p:tavLst>
                                        <p:tav tm="0">
                                          <p:val>
                                            <p:fltVal val="0"/>
                                          </p:val>
                                        </p:tav>
                                        <p:tav tm="100000">
                                          <p:val>
                                            <p:strVal val="#ppt_h"/>
                                          </p:val>
                                        </p:tav>
                                      </p:tavLst>
                                    </p:anim>
                                    <p:animEffect transition="in" filter="fade">
                                      <p:cBhvr>
                                        <p:cTn id="249" dur="500"/>
                                        <p:tgtEl>
                                          <p:spTgt spid="53"/>
                                        </p:tgtEl>
                                      </p:cBhvr>
                                    </p:animEffect>
                                  </p:childTnLst>
                                </p:cTn>
                              </p:par>
                              <p:par>
                                <p:cTn id="250" presetID="47" presetClass="entr" presetSubtype="0" fill="hold" grpId="0" nodeType="withEffect">
                                  <p:stCondLst>
                                    <p:cond delay="0"/>
                                  </p:stCondLst>
                                  <p:childTnLst>
                                    <p:set>
                                      <p:cBhvr>
                                        <p:cTn id="251" dur="1" fill="hold">
                                          <p:stCondLst>
                                            <p:cond delay="0"/>
                                          </p:stCondLst>
                                        </p:cTn>
                                        <p:tgtEl>
                                          <p:spTgt spid="60"/>
                                        </p:tgtEl>
                                        <p:attrNameLst>
                                          <p:attrName>style.visibility</p:attrName>
                                        </p:attrNameLst>
                                      </p:cBhvr>
                                      <p:to>
                                        <p:strVal val="visible"/>
                                      </p:to>
                                    </p:set>
                                    <p:animEffect transition="in" filter="fade">
                                      <p:cBhvr>
                                        <p:cTn id="252" dur="1000"/>
                                        <p:tgtEl>
                                          <p:spTgt spid="60"/>
                                        </p:tgtEl>
                                      </p:cBhvr>
                                    </p:animEffect>
                                    <p:anim calcmode="lin" valueType="num">
                                      <p:cBhvr>
                                        <p:cTn id="253" dur="1000" fill="hold"/>
                                        <p:tgtEl>
                                          <p:spTgt spid="60"/>
                                        </p:tgtEl>
                                        <p:attrNameLst>
                                          <p:attrName>ppt_x</p:attrName>
                                        </p:attrNameLst>
                                      </p:cBhvr>
                                      <p:tavLst>
                                        <p:tav tm="0">
                                          <p:val>
                                            <p:strVal val="#ppt_x"/>
                                          </p:val>
                                        </p:tav>
                                        <p:tav tm="100000">
                                          <p:val>
                                            <p:strVal val="#ppt_x"/>
                                          </p:val>
                                        </p:tav>
                                      </p:tavLst>
                                    </p:anim>
                                    <p:anim calcmode="lin" valueType="num">
                                      <p:cBhvr>
                                        <p:cTn id="254" dur="1000" fill="hold"/>
                                        <p:tgtEl>
                                          <p:spTgt spid="60"/>
                                        </p:tgtEl>
                                        <p:attrNameLst>
                                          <p:attrName>ppt_y</p:attrName>
                                        </p:attrNameLst>
                                      </p:cBhvr>
                                      <p:tavLst>
                                        <p:tav tm="0">
                                          <p:val>
                                            <p:strVal val="#ppt_y-.1"/>
                                          </p:val>
                                        </p:tav>
                                        <p:tav tm="100000">
                                          <p:val>
                                            <p:strVal val="#ppt_y"/>
                                          </p:val>
                                        </p:tav>
                                      </p:tavLst>
                                    </p:anim>
                                  </p:childTnLst>
                                </p:cTn>
                              </p:par>
                              <p:par>
                                <p:cTn id="255" presetID="42" presetClass="entr" presetSubtype="0" fill="hold" grpId="0" nodeType="withEffect">
                                  <p:stCondLst>
                                    <p:cond delay="0"/>
                                  </p:stCondLst>
                                  <p:childTnLst>
                                    <p:set>
                                      <p:cBhvr>
                                        <p:cTn id="256" dur="1" fill="hold">
                                          <p:stCondLst>
                                            <p:cond delay="0"/>
                                          </p:stCondLst>
                                        </p:cTn>
                                        <p:tgtEl>
                                          <p:spTgt spid="61"/>
                                        </p:tgtEl>
                                        <p:attrNameLst>
                                          <p:attrName>style.visibility</p:attrName>
                                        </p:attrNameLst>
                                      </p:cBhvr>
                                      <p:to>
                                        <p:strVal val="visible"/>
                                      </p:to>
                                    </p:set>
                                    <p:animEffect transition="in" filter="fade">
                                      <p:cBhvr>
                                        <p:cTn id="257" dur="500"/>
                                        <p:tgtEl>
                                          <p:spTgt spid="61"/>
                                        </p:tgtEl>
                                      </p:cBhvr>
                                    </p:animEffect>
                                    <p:anim calcmode="lin" valueType="num">
                                      <p:cBhvr>
                                        <p:cTn id="258" dur="500" fill="hold"/>
                                        <p:tgtEl>
                                          <p:spTgt spid="61"/>
                                        </p:tgtEl>
                                        <p:attrNameLst>
                                          <p:attrName>ppt_x</p:attrName>
                                        </p:attrNameLst>
                                      </p:cBhvr>
                                      <p:tavLst>
                                        <p:tav tm="0">
                                          <p:val>
                                            <p:strVal val="#ppt_x"/>
                                          </p:val>
                                        </p:tav>
                                        <p:tav tm="100000">
                                          <p:val>
                                            <p:strVal val="#ppt_x"/>
                                          </p:val>
                                        </p:tav>
                                      </p:tavLst>
                                    </p:anim>
                                    <p:anim calcmode="lin" valueType="num">
                                      <p:cBhvr>
                                        <p:cTn id="259" dur="500" fill="hold"/>
                                        <p:tgtEl>
                                          <p:spTgt spid="61"/>
                                        </p:tgtEl>
                                        <p:attrNameLst>
                                          <p:attrName>ppt_y</p:attrName>
                                        </p:attrNameLst>
                                      </p:cBhvr>
                                      <p:tavLst>
                                        <p:tav tm="0">
                                          <p:val>
                                            <p:strVal val="#ppt_y+.1"/>
                                          </p:val>
                                        </p:tav>
                                        <p:tav tm="100000">
                                          <p:val>
                                            <p:strVal val="#ppt_y"/>
                                          </p:val>
                                        </p:tav>
                                      </p:tavLst>
                                    </p:anim>
                                  </p:childTnLst>
                                </p:cTn>
                              </p:par>
                            </p:childTnLst>
                          </p:cTn>
                        </p:par>
                        <p:par>
                          <p:cTn id="260" fill="hold">
                            <p:stCondLst>
                              <p:cond delay="19500"/>
                            </p:stCondLst>
                            <p:childTnLst>
                              <p:par>
                                <p:cTn id="261" presetID="22" presetClass="entr" presetSubtype="8" fill="hold" nodeType="afterEffect">
                                  <p:stCondLst>
                                    <p:cond delay="0"/>
                                  </p:stCondLst>
                                  <p:childTnLst>
                                    <p:set>
                                      <p:cBhvr>
                                        <p:cTn id="262" dur="1" fill="hold">
                                          <p:stCondLst>
                                            <p:cond delay="0"/>
                                          </p:stCondLst>
                                        </p:cTn>
                                        <p:tgtEl>
                                          <p:spTgt spid="67"/>
                                        </p:tgtEl>
                                        <p:attrNameLst>
                                          <p:attrName>style.visibility</p:attrName>
                                        </p:attrNameLst>
                                      </p:cBhvr>
                                      <p:to>
                                        <p:strVal val="visible"/>
                                      </p:to>
                                    </p:set>
                                    <p:animEffect transition="in" filter="wipe(left)">
                                      <p:cBhvr>
                                        <p:cTn id="263" dur="500"/>
                                        <p:tgtEl>
                                          <p:spTgt spid="67"/>
                                        </p:tgtEl>
                                      </p:cBhvr>
                                    </p:animEffect>
                                  </p:childTnLst>
                                </p:cTn>
                              </p:par>
                            </p:childTnLst>
                          </p:cTn>
                        </p:par>
                        <p:par>
                          <p:cTn id="264" fill="hold">
                            <p:stCondLst>
                              <p:cond delay="20000"/>
                            </p:stCondLst>
                            <p:childTnLst>
                              <p:par>
                                <p:cTn id="265" presetID="22" presetClass="entr" presetSubtype="8" fill="hold" nodeType="afterEffect">
                                  <p:stCondLst>
                                    <p:cond delay="0"/>
                                  </p:stCondLst>
                                  <p:childTnLst>
                                    <p:set>
                                      <p:cBhvr>
                                        <p:cTn id="266" dur="1" fill="hold">
                                          <p:stCondLst>
                                            <p:cond delay="0"/>
                                          </p:stCondLst>
                                        </p:cTn>
                                        <p:tgtEl>
                                          <p:spTgt spid="63"/>
                                        </p:tgtEl>
                                        <p:attrNameLst>
                                          <p:attrName>style.visibility</p:attrName>
                                        </p:attrNameLst>
                                      </p:cBhvr>
                                      <p:to>
                                        <p:strVal val="visible"/>
                                      </p:to>
                                    </p:set>
                                    <p:animEffect transition="in" filter="wipe(left)">
                                      <p:cBhvr>
                                        <p:cTn id="26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9" grpId="0" animBg="1"/>
      <p:bldP spid="10" grpId="0" animBg="1"/>
      <p:bldP spid="14" grpId="0" animBg="1"/>
      <p:bldP spid="16" grpId="0"/>
      <p:bldP spid="17" grpId="0"/>
      <p:bldP spid="18" grpId="0" animBg="1"/>
      <p:bldP spid="20" grpId="0" animBg="1"/>
      <p:bldP spid="21" grpId="0" animBg="1"/>
      <p:bldP spid="22" grpId="0" animBg="1"/>
      <p:bldP spid="24" grpId="0" animBg="1"/>
      <p:bldP spid="25" grpId="0"/>
      <p:bldP spid="26" grpId="0"/>
      <p:bldP spid="27" grpId="0" animBg="1"/>
      <p:bldP spid="29" grpId="0" animBg="1"/>
      <p:bldP spid="30" grpId="0" animBg="1"/>
      <p:bldP spid="31" grpId="0" animBg="1"/>
      <p:bldP spid="33" grpId="0" animBg="1"/>
      <p:bldP spid="34" grpId="0"/>
      <p:bldP spid="35" grpId="0"/>
      <p:bldP spid="45" grpId="0" animBg="1"/>
      <p:bldP spid="46" grpId="0" animBg="1"/>
      <p:bldP spid="47" grpId="0" animBg="1"/>
      <p:bldP spid="48" grpId="0" animBg="1"/>
      <p:bldP spid="50" grpId="0" animBg="1"/>
      <p:bldP spid="51" grpId="0"/>
      <p:bldP spid="52" grpId="0"/>
      <p:bldP spid="53" grpId="0" animBg="1"/>
      <p:bldP spid="55" grpId="0" animBg="1"/>
      <p:bldP spid="56" grpId="0" animBg="1"/>
      <p:bldP spid="57" grpId="0" animBg="1"/>
      <p:bldP spid="59" grpId="0" animBg="1"/>
      <p:bldP spid="60" grpId="0"/>
      <p:bldP spid="6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56543" y="131812"/>
            <a:ext cx="7278915" cy="707886"/>
          </a:xfrm>
          <a:prstGeom prst="rect">
            <a:avLst/>
          </a:prstGeom>
          <a:noFill/>
        </p:spPr>
        <p:txBody>
          <a:bodyPr wrap="square" rtlCol="0">
            <a:spAutoFit/>
          </a:bodyPr>
          <a:lstStyle/>
          <a:p>
            <a:pPr algn="ctr"/>
            <a:r>
              <a:rPr lang="en-US" sz="4000" dirty="0">
                <a:solidFill>
                  <a:schemeClr val="bg1">
                    <a:lumMod val="65000"/>
                  </a:schemeClr>
                </a:solidFill>
                <a:latin typeface="Tw Cen MT" panose="020B0602020104020603" pitchFamily="34" charset="0"/>
              </a:rPr>
              <a:t>I N F O G R A P H I C S</a:t>
            </a:r>
            <a:endParaRPr lang="en-US" sz="4000" dirty="0">
              <a:solidFill>
                <a:schemeClr val="bg1">
                  <a:lumMod val="65000"/>
                </a:schemeClr>
              </a:solidFill>
              <a:latin typeface="Tw Cen MT" panose="020B0602020104020603" pitchFamily="34" charset="0"/>
            </a:endParaRPr>
          </a:p>
        </p:txBody>
      </p:sp>
      <p:grpSp>
        <p:nvGrpSpPr>
          <p:cNvPr id="5" name="Group 4"/>
          <p:cNvGrpSpPr/>
          <p:nvPr/>
        </p:nvGrpSpPr>
        <p:grpSpPr>
          <a:xfrm>
            <a:off x="5378756" y="878988"/>
            <a:ext cx="1434489" cy="190500"/>
            <a:chOff x="4679586" y="878988"/>
            <a:chExt cx="1434489" cy="190500"/>
          </a:xfrm>
        </p:grpSpPr>
        <p:sp>
          <p:nvSpPr>
            <p:cNvPr id="6" name="Oval 5"/>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Rounded Corners 11"/>
          <p:cNvSpPr/>
          <p:nvPr/>
        </p:nvSpPr>
        <p:spPr>
          <a:xfrm>
            <a:off x="795551" y="5218350"/>
            <a:ext cx="633411" cy="156368"/>
          </a:xfrm>
          <a:prstGeom prst="roundRect">
            <a:avLst>
              <a:gd name="adj" fmla="val 28059"/>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p:cNvSpPr/>
          <p:nvPr/>
        </p:nvSpPr>
        <p:spPr>
          <a:xfrm>
            <a:off x="795550" y="5018325"/>
            <a:ext cx="633411" cy="156368"/>
          </a:xfrm>
          <a:prstGeom prst="roundRect">
            <a:avLst>
              <a:gd name="adj" fmla="val 28059"/>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795549" y="4818300"/>
            <a:ext cx="633411" cy="156368"/>
          </a:xfrm>
          <a:prstGeom prst="roundRect">
            <a:avLst>
              <a:gd name="adj" fmla="val 28059"/>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p:cNvSpPr/>
          <p:nvPr/>
        </p:nvSpPr>
        <p:spPr>
          <a:xfrm>
            <a:off x="795548" y="4618275"/>
            <a:ext cx="633411" cy="156368"/>
          </a:xfrm>
          <a:prstGeom prst="roundRect">
            <a:avLst>
              <a:gd name="adj" fmla="val 28059"/>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p:cNvSpPr/>
          <p:nvPr/>
        </p:nvSpPr>
        <p:spPr>
          <a:xfrm>
            <a:off x="795547" y="4418250"/>
            <a:ext cx="633411" cy="156368"/>
          </a:xfrm>
          <a:prstGeom prst="roundRect">
            <a:avLst>
              <a:gd name="adj" fmla="val 28059"/>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p:cNvSpPr/>
          <p:nvPr/>
        </p:nvSpPr>
        <p:spPr>
          <a:xfrm>
            <a:off x="795546" y="4218225"/>
            <a:ext cx="633411" cy="156368"/>
          </a:xfrm>
          <a:prstGeom prst="roundRect">
            <a:avLst>
              <a:gd name="adj" fmla="val 28059"/>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p:cNvSpPr/>
          <p:nvPr/>
        </p:nvSpPr>
        <p:spPr>
          <a:xfrm>
            <a:off x="795545" y="4018200"/>
            <a:ext cx="633411" cy="156368"/>
          </a:xfrm>
          <a:prstGeom prst="roundRect">
            <a:avLst>
              <a:gd name="adj" fmla="val 28059"/>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p:cNvSpPr/>
          <p:nvPr/>
        </p:nvSpPr>
        <p:spPr>
          <a:xfrm>
            <a:off x="795544" y="3818175"/>
            <a:ext cx="633411" cy="156368"/>
          </a:xfrm>
          <a:prstGeom prst="roundRect">
            <a:avLst>
              <a:gd name="adj" fmla="val 28059"/>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p:cNvSpPr/>
          <p:nvPr/>
        </p:nvSpPr>
        <p:spPr>
          <a:xfrm>
            <a:off x="795543" y="3618150"/>
            <a:ext cx="633411" cy="156368"/>
          </a:xfrm>
          <a:prstGeom prst="roundRect">
            <a:avLst>
              <a:gd name="adj" fmla="val 28059"/>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p:cNvSpPr/>
          <p:nvPr/>
        </p:nvSpPr>
        <p:spPr>
          <a:xfrm>
            <a:off x="795542" y="3418125"/>
            <a:ext cx="633411" cy="156368"/>
          </a:xfrm>
          <a:prstGeom prst="roundRect">
            <a:avLst>
              <a:gd name="adj" fmla="val 28059"/>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p:cNvSpPr/>
          <p:nvPr/>
        </p:nvSpPr>
        <p:spPr>
          <a:xfrm>
            <a:off x="795541" y="3218100"/>
            <a:ext cx="633411" cy="156368"/>
          </a:xfrm>
          <a:prstGeom prst="roundRect">
            <a:avLst>
              <a:gd name="adj" fmla="val 28059"/>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p:cNvSpPr/>
          <p:nvPr/>
        </p:nvSpPr>
        <p:spPr>
          <a:xfrm>
            <a:off x="795540" y="3018075"/>
            <a:ext cx="633411" cy="156368"/>
          </a:xfrm>
          <a:prstGeom prst="roundRect">
            <a:avLst>
              <a:gd name="adj" fmla="val 28059"/>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p:cNvSpPr/>
          <p:nvPr/>
        </p:nvSpPr>
        <p:spPr>
          <a:xfrm>
            <a:off x="795539" y="2818050"/>
            <a:ext cx="633411" cy="156368"/>
          </a:xfrm>
          <a:prstGeom prst="roundRect">
            <a:avLst>
              <a:gd name="adj" fmla="val 2805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p:cNvSpPr/>
          <p:nvPr/>
        </p:nvSpPr>
        <p:spPr>
          <a:xfrm>
            <a:off x="795539" y="2612071"/>
            <a:ext cx="633411" cy="156368"/>
          </a:xfrm>
          <a:prstGeom prst="roundRect">
            <a:avLst>
              <a:gd name="adj" fmla="val 2805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p:cNvSpPr/>
          <p:nvPr/>
        </p:nvSpPr>
        <p:spPr>
          <a:xfrm>
            <a:off x="795539" y="2406092"/>
            <a:ext cx="633411" cy="156368"/>
          </a:xfrm>
          <a:prstGeom prst="roundRect">
            <a:avLst>
              <a:gd name="adj" fmla="val 2805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p:cNvSpPr/>
          <p:nvPr/>
        </p:nvSpPr>
        <p:spPr>
          <a:xfrm>
            <a:off x="1530881" y="5218350"/>
            <a:ext cx="633411" cy="156368"/>
          </a:xfrm>
          <a:prstGeom prst="roundRect">
            <a:avLst>
              <a:gd name="adj" fmla="val 28059"/>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p:cNvSpPr/>
          <p:nvPr/>
        </p:nvSpPr>
        <p:spPr>
          <a:xfrm>
            <a:off x="1530880" y="5018325"/>
            <a:ext cx="633411" cy="156368"/>
          </a:xfrm>
          <a:prstGeom prst="roundRect">
            <a:avLst>
              <a:gd name="adj" fmla="val 28059"/>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p:cNvSpPr/>
          <p:nvPr/>
        </p:nvSpPr>
        <p:spPr>
          <a:xfrm>
            <a:off x="1530879" y="4818300"/>
            <a:ext cx="633411" cy="156368"/>
          </a:xfrm>
          <a:prstGeom prst="roundRect">
            <a:avLst>
              <a:gd name="adj" fmla="val 28059"/>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p:cNvSpPr/>
          <p:nvPr/>
        </p:nvSpPr>
        <p:spPr>
          <a:xfrm>
            <a:off x="1530878" y="4618275"/>
            <a:ext cx="633411" cy="156368"/>
          </a:xfrm>
          <a:prstGeom prst="roundRect">
            <a:avLst>
              <a:gd name="adj" fmla="val 28059"/>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p:cNvSpPr/>
          <p:nvPr/>
        </p:nvSpPr>
        <p:spPr>
          <a:xfrm>
            <a:off x="1530877" y="4418250"/>
            <a:ext cx="633411" cy="156368"/>
          </a:xfrm>
          <a:prstGeom prst="roundRect">
            <a:avLst>
              <a:gd name="adj" fmla="val 28059"/>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p:cNvSpPr/>
          <p:nvPr/>
        </p:nvSpPr>
        <p:spPr>
          <a:xfrm>
            <a:off x="1530876" y="4218225"/>
            <a:ext cx="633411" cy="156368"/>
          </a:xfrm>
          <a:prstGeom prst="roundRect">
            <a:avLst>
              <a:gd name="adj" fmla="val 28059"/>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Rounded Corners 47"/>
          <p:cNvSpPr/>
          <p:nvPr/>
        </p:nvSpPr>
        <p:spPr>
          <a:xfrm>
            <a:off x="1530875" y="4018200"/>
            <a:ext cx="633411" cy="156368"/>
          </a:xfrm>
          <a:prstGeom prst="roundRect">
            <a:avLst>
              <a:gd name="adj" fmla="val 28059"/>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p:cNvSpPr/>
          <p:nvPr/>
        </p:nvSpPr>
        <p:spPr>
          <a:xfrm>
            <a:off x="1530874" y="3818175"/>
            <a:ext cx="633411" cy="156368"/>
          </a:xfrm>
          <a:prstGeom prst="roundRect">
            <a:avLst>
              <a:gd name="adj" fmla="val 28059"/>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Rounded Corners 49"/>
          <p:cNvSpPr/>
          <p:nvPr/>
        </p:nvSpPr>
        <p:spPr>
          <a:xfrm>
            <a:off x="1530873" y="3618150"/>
            <a:ext cx="633411" cy="156368"/>
          </a:xfrm>
          <a:prstGeom prst="roundRect">
            <a:avLst>
              <a:gd name="adj" fmla="val 28059"/>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p:cNvSpPr/>
          <p:nvPr/>
        </p:nvSpPr>
        <p:spPr>
          <a:xfrm>
            <a:off x="1530872" y="3418125"/>
            <a:ext cx="633411" cy="156368"/>
          </a:xfrm>
          <a:prstGeom prst="roundRect">
            <a:avLst>
              <a:gd name="adj" fmla="val 28059"/>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Rounded Corners 51"/>
          <p:cNvSpPr/>
          <p:nvPr/>
        </p:nvSpPr>
        <p:spPr>
          <a:xfrm>
            <a:off x="1530871" y="3218100"/>
            <a:ext cx="633411" cy="156368"/>
          </a:xfrm>
          <a:prstGeom prst="roundRect">
            <a:avLst>
              <a:gd name="adj" fmla="val 2805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p:cNvSpPr/>
          <p:nvPr/>
        </p:nvSpPr>
        <p:spPr>
          <a:xfrm>
            <a:off x="1530870" y="3018075"/>
            <a:ext cx="633411" cy="156368"/>
          </a:xfrm>
          <a:prstGeom prst="roundRect">
            <a:avLst>
              <a:gd name="adj" fmla="val 2805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p:cNvSpPr/>
          <p:nvPr/>
        </p:nvSpPr>
        <p:spPr>
          <a:xfrm>
            <a:off x="1530869" y="2818050"/>
            <a:ext cx="633411" cy="156368"/>
          </a:xfrm>
          <a:prstGeom prst="roundRect">
            <a:avLst>
              <a:gd name="adj" fmla="val 2805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p:cNvSpPr/>
          <p:nvPr/>
        </p:nvSpPr>
        <p:spPr>
          <a:xfrm>
            <a:off x="1530869" y="2612071"/>
            <a:ext cx="633411" cy="156368"/>
          </a:xfrm>
          <a:prstGeom prst="roundRect">
            <a:avLst>
              <a:gd name="adj" fmla="val 2805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Rounded Corners 55"/>
          <p:cNvSpPr/>
          <p:nvPr/>
        </p:nvSpPr>
        <p:spPr>
          <a:xfrm>
            <a:off x="1530869" y="2406092"/>
            <a:ext cx="633411" cy="156368"/>
          </a:xfrm>
          <a:prstGeom prst="roundRect">
            <a:avLst>
              <a:gd name="adj" fmla="val 2805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p:cNvSpPr/>
          <p:nvPr/>
        </p:nvSpPr>
        <p:spPr>
          <a:xfrm>
            <a:off x="2266211" y="5218350"/>
            <a:ext cx="633411" cy="156368"/>
          </a:xfrm>
          <a:prstGeom prst="roundRect">
            <a:avLst>
              <a:gd name="adj" fmla="val 28059"/>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Rounded Corners 57"/>
          <p:cNvSpPr/>
          <p:nvPr/>
        </p:nvSpPr>
        <p:spPr>
          <a:xfrm>
            <a:off x="2266210" y="5018325"/>
            <a:ext cx="633411" cy="156368"/>
          </a:xfrm>
          <a:prstGeom prst="roundRect">
            <a:avLst>
              <a:gd name="adj" fmla="val 28059"/>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p:cNvSpPr/>
          <p:nvPr/>
        </p:nvSpPr>
        <p:spPr>
          <a:xfrm>
            <a:off x="2266209" y="4818300"/>
            <a:ext cx="633411" cy="156368"/>
          </a:xfrm>
          <a:prstGeom prst="roundRect">
            <a:avLst>
              <a:gd name="adj" fmla="val 28059"/>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59"/>
          <p:cNvSpPr/>
          <p:nvPr/>
        </p:nvSpPr>
        <p:spPr>
          <a:xfrm>
            <a:off x="2266208" y="4618275"/>
            <a:ext cx="633411" cy="156368"/>
          </a:xfrm>
          <a:prstGeom prst="roundRect">
            <a:avLst>
              <a:gd name="adj" fmla="val 28059"/>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p:cNvSpPr/>
          <p:nvPr/>
        </p:nvSpPr>
        <p:spPr>
          <a:xfrm>
            <a:off x="2266207" y="4418250"/>
            <a:ext cx="633411" cy="156368"/>
          </a:xfrm>
          <a:prstGeom prst="roundRect">
            <a:avLst>
              <a:gd name="adj" fmla="val 28059"/>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Rounded Corners 61"/>
          <p:cNvSpPr/>
          <p:nvPr/>
        </p:nvSpPr>
        <p:spPr>
          <a:xfrm>
            <a:off x="2266206" y="4218225"/>
            <a:ext cx="633411" cy="156368"/>
          </a:xfrm>
          <a:prstGeom prst="roundRect">
            <a:avLst>
              <a:gd name="adj" fmla="val 28059"/>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Rounded Corners 62"/>
          <p:cNvSpPr/>
          <p:nvPr/>
        </p:nvSpPr>
        <p:spPr>
          <a:xfrm>
            <a:off x="2266205" y="4018200"/>
            <a:ext cx="633411" cy="156368"/>
          </a:xfrm>
          <a:prstGeom prst="roundRect">
            <a:avLst>
              <a:gd name="adj" fmla="val 28059"/>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Rounded Corners 63"/>
          <p:cNvSpPr/>
          <p:nvPr/>
        </p:nvSpPr>
        <p:spPr>
          <a:xfrm>
            <a:off x="2266204" y="3818175"/>
            <a:ext cx="633411" cy="156368"/>
          </a:xfrm>
          <a:prstGeom prst="roundRect">
            <a:avLst>
              <a:gd name="adj" fmla="val 28059"/>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64"/>
          <p:cNvSpPr/>
          <p:nvPr/>
        </p:nvSpPr>
        <p:spPr>
          <a:xfrm>
            <a:off x="2266203" y="3618150"/>
            <a:ext cx="633411" cy="156368"/>
          </a:xfrm>
          <a:prstGeom prst="roundRect">
            <a:avLst>
              <a:gd name="adj" fmla="val 28059"/>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Rounded Corners 65"/>
          <p:cNvSpPr/>
          <p:nvPr/>
        </p:nvSpPr>
        <p:spPr>
          <a:xfrm>
            <a:off x="2266202" y="3418125"/>
            <a:ext cx="633411" cy="156368"/>
          </a:xfrm>
          <a:prstGeom prst="roundRect">
            <a:avLst>
              <a:gd name="adj" fmla="val 28059"/>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Rounded Corners 66"/>
          <p:cNvSpPr/>
          <p:nvPr/>
        </p:nvSpPr>
        <p:spPr>
          <a:xfrm>
            <a:off x="2266201" y="3218100"/>
            <a:ext cx="633411" cy="156368"/>
          </a:xfrm>
          <a:prstGeom prst="roundRect">
            <a:avLst>
              <a:gd name="adj" fmla="val 28059"/>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Rounded Corners 67"/>
          <p:cNvSpPr/>
          <p:nvPr/>
        </p:nvSpPr>
        <p:spPr>
          <a:xfrm>
            <a:off x="2266200" y="3018075"/>
            <a:ext cx="633411" cy="156368"/>
          </a:xfrm>
          <a:prstGeom prst="roundRect">
            <a:avLst>
              <a:gd name="adj" fmla="val 28059"/>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Rounded Corners 68"/>
          <p:cNvSpPr/>
          <p:nvPr/>
        </p:nvSpPr>
        <p:spPr>
          <a:xfrm>
            <a:off x="2266199" y="2818050"/>
            <a:ext cx="633411" cy="156368"/>
          </a:xfrm>
          <a:prstGeom prst="roundRect">
            <a:avLst>
              <a:gd name="adj" fmla="val 28059"/>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Rounded Corners 69"/>
          <p:cNvSpPr/>
          <p:nvPr/>
        </p:nvSpPr>
        <p:spPr>
          <a:xfrm>
            <a:off x="2266199" y="2612071"/>
            <a:ext cx="633411" cy="156368"/>
          </a:xfrm>
          <a:prstGeom prst="roundRect">
            <a:avLst>
              <a:gd name="adj" fmla="val 2805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p:cNvSpPr/>
          <p:nvPr/>
        </p:nvSpPr>
        <p:spPr>
          <a:xfrm>
            <a:off x="2266199" y="2406092"/>
            <a:ext cx="633411" cy="156368"/>
          </a:xfrm>
          <a:prstGeom prst="roundRect">
            <a:avLst>
              <a:gd name="adj" fmla="val 2805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Rounded Corners 71"/>
          <p:cNvSpPr/>
          <p:nvPr/>
        </p:nvSpPr>
        <p:spPr>
          <a:xfrm>
            <a:off x="3001541" y="5218350"/>
            <a:ext cx="633411" cy="156368"/>
          </a:xfrm>
          <a:prstGeom prst="roundRect">
            <a:avLst>
              <a:gd name="adj" fmla="val 28059"/>
            </a:avLst>
          </a:prstGeom>
          <a:solidFill>
            <a:srgbClr val="385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p:cNvSpPr/>
          <p:nvPr/>
        </p:nvSpPr>
        <p:spPr>
          <a:xfrm>
            <a:off x="3001540" y="5018325"/>
            <a:ext cx="633411" cy="156368"/>
          </a:xfrm>
          <a:prstGeom prst="roundRect">
            <a:avLst>
              <a:gd name="adj" fmla="val 28059"/>
            </a:avLst>
          </a:prstGeom>
          <a:solidFill>
            <a:srgbClr val="385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Rounded Corners 73"/>
          <p:cNvSpPr/>
          <p:nvPr/>
        </p:nvSpPr>
        <p:spPr>
          <a:xfrm>
            <a:off x="3001539" y="4818300"/>
            <a:ext cx="633411" cy="156368"/>
          </a:xfrm>
          <a:prstGeom prst="roundRect">
            <a:avLst>
              <a:gd name="adj" fmla="val 28059"/>
            </a:avLst>
          </a:prstGeom>
          <a:solidFill>
            <a:srgbClr val="385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Rounded Corners 74"/>
          <p:cNvSpPr/>
          <p:nvPr/>
        </p:nvSpPr>
        <p:spPr>
          <a:xfrm>
            <a:off x="3001538" y="4618275"/>
            <a:ext cx="633411" cy="156368"/>
          </a:xfrm>
          <a:prstGeom prst="roundRect">
            <a:avLst>
              <a:gd name="adj" fmla="val 28059"/>
            </a:avLst>
          </a:prstGeom>
          <a:solidFill>
            <a:srgbClr val="385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Rounded Corners 75"/>
          <p:cNvSpPr/>
          <p:nvPr/>
        </p:nvSpPr>
        <p:spPr>
          <a:xfrm>
            <a:off x="3001537" y="4418250"/>
            <a:ext cx="633411" cy="156368"/>
          </a:xfrm>
          <a:prstGeom prst="roundRect">
            <a:avLst>
              <a:gd name="adj" fmla="val 28059"/>
            </a:avLst>
          </a:prstGeom>
          <a:solidFill>
            <a:srgbClr val="385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Rounded Corners 76"/>
          <p:cNvSpPr/>
          <p:nvPr/>
        </p:nvSpPr>
        <p:spPr>
          <a:xfrm>
            <a:off x="3001536" y="4218225"/>
            <a:ext cx="633411" cy="156368"/>
          </a:xfrm>
          <a:prstGeom prst="roundRect">
            <a:avLst>
              <a:gd name="adj" fmla="val 28059"/>
            </a:avLst>
          </a:prstGeom>
          <a:solidFill>
            <a:srgbClr val="385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Rounded Corners 77"/>
          <p:cNvSpPr/>
          <p:nvPr/>
        </p:nvSpPr>
        <p:spPr>
          <a:xfrm>
            <a:off x="3001535" y="4018200"/>
            <a:ext cx="633411" cy="156368"/>
          </a:xfrm>
          <a:prstGeom prst="roundRect">
            <a:avLst>
              <a:gd name="adj" fmla="val 28059"/>
            </a:avLst>
          </a:prstGeom>
          <a:solidFill>
            <a:srgbClr val="385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Rounded Corners 78"/>
          <p:cNvSpPr/>
          <p:nvPr/>
        </p:nvSpPr>
        <p:spPr>
          <a:xfrm>
            <a:off x="3001534" y="3818175"/>
            <a:ext cx="633411" cy="156368"/>
          </a:xfrm>
          <a:prstGeom prst="roundRect">
            <a:avLst>
              <a:gd name="adj" fmla="val 28059"/>
            </a:avLst>
          </a:prstGeom>
          <a:solidFill>
            <a:srgbClr val="385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Rounded Corners 79"/>
          <p:cNvSpPr/>
          <p:nvPr/>
        </p:nvSpPr>
        <p:spPr>
          <a:xfrm>
            <a:off x="3001533" y="3618150"/>
            <a:ext cx="633411" cy="156368"/>
          </a:xfrm>
          <a:prstGeom prst="roundRect">
            <a:avLst>
              <a:gd name="adj" fmla="val 28059"/>
            </a:avLst>
          </a:prstGeom>
          <a:solidFill>
            <a:srgbClr val="385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Rounded Corners 80"/>
          <p:cNvSpPr/>
          <p:nvPr/>
        </p:nvSpPr>
        <p:spPr>
          <a:xfrm>
            <a:off x="3001532" y="3418125"/>
            <a:ext cx="633411" cy="156368"/>
          </a:xfrm>
          <a:prstGeom prst="roundRect">
            <a:avLst>
              <a:gd name="adj" fmla="val 28059"/>
            </a:avLst>
          </a:prstGeom>
          <a:solidFill>
            <a:srgbClr val="385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Rounded Corners 81"/>
          <p:cNvSpPr/>
          <p:nvPr/>
        </p:nvSpPr>
        <p:spPr>
          <a:xfrm>
            <a:off x="3001531" y="3218100"/>
            <a:ext cx="633411" cy="156368"/>
          </a:xfrm>
          <a:prstGeom prst="roundRect">
            <a:avLst>
              <a:gd name="adj" fmla="val 2805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Rounded Corners 82"/>
          <p:cNvSpPr/>
          <p:nvPr/>
        </p:nvSpPr>
        <p:spPr>
          <a:xfrm>
            <a:off x="3001530" y="3018075"/>
            <a:ext cx="633411" cy="156368"/>
          </a:xfrm>
          <a:prstGeom prst="roundRect">
            <a:avLst>
              <a:gd name="adj" fmla="val 2805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Rounded Corners 83"/>
          <p:cNvSpPr/>
          <p:nvPr/>
        </p:nvSpPr>
        <p:spPr>
          <a:xfrm>
            <a:off x="3001529" y="2818050"/>
            <a:ext cx="633411" cy="156368"/>
          </a:xfrm>
          <a:prstGeom prst="roundRect">
            <a:avLst>
              <a:gd name="adj" fmla="val 2805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Rounded Corners 84"/>
          <p:cNvSpPr/>
          <p:nvPr/>
        </p:nvSpPr>
        <p:spPr>
          <a:xfrm>
            <a:off x="3001529" y="2612071"/>
            <a:ext cx="633411" cy="156368"/>
          </a:xfrm>
          <a:prstGeom prst="roundRect">
            <a:avLst>
              <a:gd name="adj" fmla="val 2805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Rounded Corners 85"/>
          <p:cNvSpPr/>
          <p:nvPr/>
        </p:nvSpPr>
        <p:spPr>
          <a:xfrm>
            <a:off x="3001529" y="2406092"/>
            <a:ext cx="633411" cy="156368"/>
          </a:xfrm>
          <a:prstGeom prst="roundRect">
            <a:avLst>
              <a:gd name="adj" fmla="val 2805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Rounded Corners 86"/>
          <p:cNvSpPr/>
          <p:nvPr/>
        </p:nvSpPr>
        <p:spPr>
          <a:xfrm>
            <a:off x="3736871" y="5218350"/>
            <a:ext cx="633411" cy="156368"/>
          </a:xfrm>
          <a:prstGeom prst="roundRect">
            <a:avLst>
              <a:gd name="adj" fmla="val 28059"/>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Rounded Corners 87"/>
          <p:cNvSpPr/>
          <p:nvPr/>
        </p:nvSpPr>
        <p:spPr>
          <a:xfrm>
            <a:off x="3736870" y="5018325"/>
            <a:ext cx="633411" cy="156368"/>
          </a:xfrm>
          <a:prstGeom prst="roundRect">
            <a:avLst>
              <a:gd name="adj" fmla="val 28059"/>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Rounded Corners 88"/>
          <p:cNvSpPr/>
          <p:nvPr/>
        </p:nvSpPr>
        <p:spPr>
          <a:xfrm>
            <a:off x="3736869" y="4818300"/>
            <a:ext cx="633411" cy="156368"/>
          </a:xfrm>
          <a:prstGeom prst="roundRect">
            <a:avLst>
              <a:gd name="adj" fmla="val 28059"/>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Rounded Corners 89"/>
          <p:cNvSpPr/>
          <p:nvPr/>
        </p:nvSpPr>
        <p:spPr>
          <a:xfrm>
            <a:off x="3736868" y="4618275"/>
            <a:ext cx="633411" cy="156368"/>
          </a:xfrm>
          <a:prstGeom prst="roundRect">
            <a:avLst>
              <a:gd name="adj" fmla="val 28059"/>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Rounded Corners 90"/>
          <p:cNvSpPr/>
          <p:nvPr/>
        </p:nvSpPr>
        <p:spPr>
          <a:xfrm>
            <a:off x="3736867" y="4418250"/>
            <a:ext cx="633411" cy="156368"/>
          </a:xfrm>
          <a:prstGeom prst="roundRect">
            <a:avLst>
              <a:gd name="adj" fmla="val 28059"/>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Rounded Corners 91"/>
          <p:cNvSpPr/>
          <p:nvPr/>
        </p:nvSpPr>
        <p:spPr>
          <a:xfrm>
            <a:off x="3736866" y="4218225"/>
            <a:ext cx="633411" cy="156368"/>
          </a:xfrm>
          <a:prstGeom prst="roundRect">
            <a:avLst>
              <a:gd name="adj" fmla="val 28059"/>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Rounded Corners 92"/>
          <p:cNvSpPr/>
          <p:nvPr/>
        </p:nvSpPr>
        <p:spPr>
          <a:xfrm>
            <a:off x="3736865" y="4018200"/>
            <a:ext cx="633411" cy="156368"/>
          </a:xfrm>
          <a:prstGeom prst="roundRect">
            <a:avLst>
              <a:gd name="adj" fmla="val 2805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Rounded Corners 93"/>
          <p:cNvSpPr/>
          <p:nvPr/>
        </p:nvSpPr>
        <p:spPr>
          <a:xfrm>
            <a:off x="3736864" y="3818175"/>
            <a:ext cx="633411" cy="156368"/>
          </a:xfrm>
          <a:prstGeom prst="roundRect">
            <a:avLst>
              <a:gd name="adj" fmla="val 2805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Rounded Corners 94"/>
          <p:cNvSpPr/>
          <p:nvPr/>
        </p:nvSpPr>
        <p:spPr>
          <a:xfrm>
            <a:off x="3736863" y="3618150"/>
            <a:ext cx="633411" cy="156368"/>
          </a:xfrm>
          <a:prstGeom prst="roundRect">
            <a:avLst>
              <a:gd name="adj" fmla="val 2805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Rounded Corners 95"/>
          <p:cNvSpPr/>
          <p:nvPr/>
        </p:nvSpPr>
        <p:spPr>
          <a:xfrm>
            <a:off x="3736862" y="3418125"/>
            <a:ext cx="633411" cy="156368"/>
          </a:xfrm>
          <a:prstGeom prst="roundRect">
            <a:avLst>
              <a:gd name="adj" fmla="val 2805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Rounded Corners 96"/>
          <p:cNvSpPr/>
          <p:nvPr/>
        </p:nvSpPr>
        <p:spPr>
          <a:xfrm>
            <a:off x="3736861" y="3218100"/>
            <a:ext cx="633411" cy="156368"/>
          </a:xfrm>
          <a:prstGeom prst="roundRect">
            <a:avLst>
              <a:gd name="adj" fmla="val 2805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Rounded Corners 97"/>
          <p:cNvSpPr/>
          <p:nvPr/>
        </p:nvSpPr>
        <p:spPr>
          <a:xfrm>
            <a:off x="3736860" y="3018075"/>
            <a:ext cx="633411" cy="156368"/>
          </a:xfrm>
          <a:prstGeom prst="roundRect">
            <a:avLst>
              <a:gd name="adj" fmla="val 2805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Rounded Corners 98"/>
          <p:cNvSpPr/>
          <p:nvPr/>
        </p:nvSpPr>
        <p:spPr>
          <a:xfrm>
            <a:off x="3736859" y="2818050"/>
            <a:ext cx="633411" cy="156368"/>
          </a:xfrm>
          <a:prstGeom prst="roundRect">
            <a:avLst>
              <a:gd name="adj" fmla="val 2805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Rounded Corners 99"/>
          <p:cNvSpPr/>
          <p:nvPr/>
        </p:nvSpPr>
        <p:spPr>
          <a:xfrm>
            <a:off x="3736859" y="2612071"/>
            <a:ext cx="633411" cy="156368"/>
          </a:xfrm>
          <a:prstGeom prst="roundRect">
            <a:avLst>
              <a:gd name="adj" fmla="val 2805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Rounded Corners 100"/>
          <p:cNvSpPr/>
          <p:nvPr/>
        </p:nvSpPr>
        <p:spPr>
          <a:xfrm>
            <a:off x="3736859" y="2406092"/>
            <a:ext cx="633411" cy="156368"/>
          </a:xfrm>
          <a:prstGeom prst="roundRect">
            <a:avLst>
              <a:gd name="adj" fmla="val 2805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Rounded Corners 101"/>
          <p:cNvSpPr/>
          <p:nvPr/>
        </p:nvSpPr>
        <p:spPr>
          <a:xfrm>
            <a:off x="4472201" y="5218350"/>
            <a:ext cx="633411" cy="156368"/>
          </a:xfrm>
          <a:prstGeom prst="roundRect">
            <a:avLst>
              <a:gd name="adj" fmla="val 28059"/>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Rounded Corners 102"/>
          <p:cNvSpPr/>
          <p:nvPr/>
        </p:nvSpPr>
        <p:spPr>
          <a:xfrm>
            <a:off x="4472200" y="5018325"/>
            <a:ext cx="633411" cy="156368"/>
          </a:xfrm>
          <a:prstGeom prst="roundRect">
            <a:avLst>
              <a:gd name="adj" fmla="val 28059"/>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Rounded Corners 103"/>
          <p:cNvSpPr/>
          <p:nvPr/>
        </p:nvSpPr>
        <p:spPr>
          <a:xfrm>
            <a:off x="4472199" y="4818300"/>
            <a:ext cx="633411" cy="156368"/>
          </a:xfrm>
          <a:prstGeom prst="roundRect">
            <a:avLst>
              <a:gd name="adj" fmla="val 28059"/>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Rounded Corners 104"/>
          <p:cNvSpPr/>
          <p:nvPr/>
        </p:nvSpPr>
        <p:spPr>
          <a:xfrm>
            <a:off x="4472198" y="4618275"/>
            <a:ext cx="633411" cy="156368"/>
          </a:xfrm>
          <a:prstGeom prst="roundRect">
            <a:avLst>
              <a:gd name="adj" fmla="val 28059"/>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Rounded Corners 105"/>
          <p:cNvSpPr/>
          <p:nvPr/>
        </p:nvSpPr>
        <p:spPr>
          <a:xfrm>
            <a:off x="4472197" y="4418250"/>
            <a:ext cx="633411" cy="156368"/>
          </a:xfrm>
          <a:prstGeom prst="roundRect">
            <a:avLst>
              <a:gd name="adj" fmla="val 28059"/>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Rounded Corners 106"/>
          <p:cNvSpPr/>
          <p:nvPr/>
        </p:nvSpPr>
        <p:spPr>
          <a:xfrm>
            <a:off x="4472196" y="4218225"/>
            <a:ext cx="633411" cy="156368"/>
          </a:xfrm>
          <a:prstGeom prst="roundRect">
            <a:avLst>
              <a:gd name="adj" fmla="val 28059"/>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Rounded Corners 107"/>
          <p:cNvSpPr/>
          <p:nvPr/>
        </p:nvSpPr>
        <p:spPr>
          <a:xfrm>
            <a:off x="4472195" y="4018200"/>
            <a:ext cx="633411" cy="156368"/>
          </a:xfrm>
          <a:prstGeom prst="roundRect">
            <a:avLst>
              <a:gd name="adj" fmla="val 28059"/>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Rounded Corners 108"/>
          <p:cNvSpPr/>
          <p:nvPr/>
        </p:nvSpPr>
        <p:spPr>
          <a:xfrm>
            <a:off x="4472194" y="3818175"/>
            <a:ext cx="633411" cy="156368"/>
          </a:xfrm>
          <a:prstGeom prst="roundRect">
            <a:avLst>
              <a:gd name="adj" fmla="val 28059"/>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Rounded Corners 109"/>
          <p:cNvSpPr/>
          <p:nvPr/>
        </p:nvSpPr>
        <p:spPr>
          <a:xfrm>
            <a:off x="4472193" y="3618150"/>
            <a:ext cx="633411" cy="156368"/>
          </a:xfrm>
          <a:prstGeom prst="roundRect">
            <a:avLst>
              <a:gd name="adj" fmla="val 28059"/>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Rounded Corners 110"/>
          <p:cNvSpPr/>
          <p:nvPr/>
        </p:nvSpPr>
        <p:spPr>
          <a:xfrm>
            <a:off x="4472192" y="3418125"/>
            <a:ext cx="633411" cy="156368"/>
          </a:xfrm>
          <a:prstGeom prst="roundRect">
            <a:avLst>
              <a:gd name="adj" fmla="val 28059"/>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Rounded Corners 111"/>
          <p:cNvSpPr/>
          <p:nvPr/>
        </p:nvSpPr>
        <p:spPr>
          <a:xfrm>
            <a:off x="4472191" y="3218100"/>
            <a:ext cx="633411" cy="156368"/>
          </a:xfrm>
          <a:prstGeom prst="roundRect">
            <a:avLst>
              <a:gd name="adj" fmla="val 28059"/>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Rounded Corners 112"/>
          <p:cNvSpPr/>
          <p:nvPr/>
        </p:nvSpPr>
        <p:spPr>
          <a:xfrm>
            <a:off x="4472190" y="3018075"/>
            <a:ext cx="633411" cy="156368"/>
          </a:xfrm>
          <a:prstGeom prst="roundRect">
            <a:avLst>
              <a:gd name="adj" fmla="val 28059"/>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Rounded Corners 113"/>
          <p:cNvSpPr/>
          <p:nvPr/>
        </p:nvSpPr>
        <p:spPr>
          <a:xfrm>
            <a:off x="4472189" y="2818050"/>
            <a:ext cx="633411" cy="156368"/>
          </a:xfrm>
          <a:prstGeom prst="roundRect">
            <a:avLst>
              <a:gd name="adj" fmla="val 2805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Rounded Corners 114"/>
          <p:cNvSpPr/>
          <p:nvPr/>
        </p:nvSpPr>
        <p:spPr>
          <a:xfrm>
            <a:off x="4472189" y="2612071"/>
            <a:ext cx="633411" cy="156368"/>
          </a:xfrm>
          <a:prstGeom prst="roundRect">
            <a:avLst>
              <a:gd name="adj" fmla="val 2805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Rounded Corners 115"/>
          <p:cNvSpPr/>
          <p:nvPr/>
        </p:nvSpPr>
        <p:spPr>
          <a:xfrm>
            <a:off x="4472189" y="2406092"/>
            <a:ext cx="633411" cy="156368"/>
          </a:xfrm>
          <a:prstGeom prst="roundRect">
            <a:avLst>
              <a:gd name="adj" fmla="val 2805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9" name="Group 118"/>
          <p:cNvGrpSpPr/>
          <p:nvPr/>
        </p:nvGrpSpPr>
        <p:grpSpPr>
          <a:xfrm>
            <a:off x="5573768" y="2214679"/>
            <a:ext cx="2021753" cy="1498581"/>
            <a:chOff x="5828381" y="2106719"/>
            <a:chExt cx="2021753" cy="1498581"/>
          </a:xfrm>
        </p:grpSpPr>
        <p:sp>
          <p:nvSpPr>
            <p:cNvPr id="117" name="TextBox 116"/>
            <p:cNvSpPr txBox="1"/>
            <p:nvPr/>
          </p:nvSpPr>
          <p:spPr>
            <a:xfrm>
              <a:off x="5880406" y="2106719"/>
              <a:ext cx="1969728" cy="1323439"/>
            </a:xfrm>
            <a:prstGeom prst="rect">
              <a:avLst/>
            </a:prstGeom>
            <a:noFill/>
          </p:spPr>
          <p:txBody>
            <a:bodyPr wrap="square" rtlCol="0">
              <a:spAutoFit/>
            </a:bodyPr>
            <a:lstStyle/>
            <a:p>
              <a:r>
                <a:rPr lang="en-US" sz="8000" dirty="0">
                  <a:solidFill>
                    <a:srgbClr val="EF3078"/>
                  </a:solidFill>
                  <a:latin typeface="Tw Cen MT" panose="020B0602020104020603" pitchFamily="34" charset="0"/>
                </a:rPr>
                <a:t>62</a:t>
              </a:r>
              <a:r>
                <a:rPr lang="en-US" sz="4800" dirty="0">
                  <a:solidFill>
                    <a:srgbClr val="EF3078"/>
                  </a:solidFill>
                  <a:latin typeface="Tw Cen MT" panose="020B0602020104020603" pitchFamily="34" charset="0"/>
                </a:rPr>
                <a:t>%</a:t>
              </a:r>
              <a:endParaRPr lang="en-US" sz="4800" dirty="0">
                <a:solidFill>
                  <a:srgbClr val="EF3078"/>
                </a:solidFill>
                <a:latin typeface="Tw Cen MT" panose="020B0602020104020603" pitchFamily="34" charset="0"/>
              </a:endParaRPr>
            </a:p>
          </p:txBody>
        </p:sp>
        <p:sp>
          <p:nvSpPr>
            <p:cNvPr id="118" name="TextBox 117"/>
            <p:cNvSpPr txBox="1"/>
            <p:nvPr/>
          </p:nvSpPr>
          <p:spPr>
            <a:xfrm>
              <a:off x="5828381" y="3143635"/>
              <a:ext cx="1969728" cy="461665"/>
            </a:xfrm>
            <a:prstGeom prst="rect">
              <a:avLst/>
            </a:prstGeom>
            <a:noFill/>
          </p:spPr>
          <p:txBody>
            <a:bodyPr wrap="square" rtlCol="0">
              <a:spAutoFit/>
            </a:bodyPr>
            <a:lstStyle/>
            <a:p>
              <a:pPr algn="ctr"/>
              <a:r>
                <a:rPr lang="en-US" sz="2400" dirty="0">
                  <a:solidFill>
                    <a:srgbClr val="A6A6A6"/>
                  </a:solidFill>
                  <a:latin typeface="Tw Cen MT" panose="020B0602020104020603" pitchFamily="34" charset="0"/>
                </a:rPr>
                <a:t>WORDPRESS</a:t>
              </a:r>
              <a:endParaRPr lang="en-US" sz="1200" dirty="0">
                <a:solidFill>
                  <a:srgbClr val="A6A6A6"/>
                </a:solidFill>
                <a:latin typeface="Tw Cen MT" panose="020B0602020104020603" pitchFamily="34" charset="0"/>
              </a:endParaRPr>
            </a:p>
          </p:txBody>
        </p:sp>
      </p:grpSp>
      <p:grpSp>
        <p:nvGrpSpPr>
          <p:cNvPr id="120" name="Group 119"/>
          <p:cNvGrpSpPr/>
          <p:nvPr/>
        </p:nvGrpSpPr>
        <p:grpSpPr>
          <a:xfrm>
            <a:off x="7488084" y="2214679"/>
            <a:ext cx="2021753" cy="1498581"/>
            <a:chOff x="5828381" y="2106719"/>
            <a:chExt cx="2021753" cy="1498581"/>
          </a:xfrm>
        </p:grpSpPr>
        <p:sp>
          <p:nvSpPr>
            <p:cNvPr id="121" name="TextBox 120"/>
            <p:cNvSpPr txBox="1"/>
            <p:nvPr/>
          </p:nvSpPr>
          <p:spPr>
            <a:xfrm>
              <a:off x="5880406" y="2106719"/>
              <a:ext cx="1969728" cy="1323439"/>
            </a:xfrm>
            <a:prstGeom prst="rect">
              <a:avLst/>
            </a:prstGeom>
            <a:noFill/>
          </p:spPr>
          <p:txBody>
            <a:bodyPr wrap="square" rtlCol="0">
              <a:spAutoFit/>
            </a:bodyPr>
            <a:lstStyle/>
            <a:p>
              <a:r>
                <a:rPr lang="en-US" sz="8000" dirty="0">
                  <a:solidFill>
                    <a:srgbClr val="EE9524"/>
                  </a:solidFill>
                  <a:latin typeface="Tw Cen MT" panose="020B0602020104020603" pitchFamily="34" charset="0"/>
                </a:rPr>
                <a:t>57</a:t>
              </a:r>
              <a:r>
                <a:rPr lang="en-US" sz="4800" dirty="0">
                  <a:solidFill>
                    <a:srgbClr val="EE9524"/>
                  </a:solidFill>
                  <a:latin typeface="Tw Cen MT" panose="020B0602020104020603" pitchFamily="34" charset="0"/>
                </a:rPr>
                <a:t>%</a:t>
              </a:r>
              <a:endParaRPr lang="en-US" sz="4800" dirty="0">
                <a:solidFill>
                  <a:srgbClr val="EE9524"/>
                </a:solidFill>
                <a:latin typeface="Tw Cen MT" panose="020B0602020104020603" pitchFamily="34" charset="0"/>
              </a:endParaRPr>
            </a:p>
          </p:txBody>
        </p:sp>
        <p:sp>
          <p:nvSpPr>
            <p:cNvPr id="122" name="TextBox 121"/>
            <p:cNvSpPr txBox="1"/>
            <p:nvPr/>
          </p:nvSpPr>
          <p:spPr>
            <a:xfrm>
              <a:off x="5828381" y="3143635"/>
              <a:ext cx="1969728" cy="461665"/>
            </a:xfrm>
            <a:prstGeom prst="rect">
              <a:avLst/>
            </a:prstGeom>
            <a:noFill/>
          </p:spPr>
          <p:txBody>
            <a:bodyPr wrap="square" rtlCol="0">
              <a:spAutoFit/>
            </a:bodyPr>
            <a:lstStyle/>
            <a:p>
              <a:pPr algn="ctr"/>
              <a:r>
                <a:rPr lang="en-US" sz="2400" dirty="0">
                  <a:solidFill>
                    <a:srgbClr val="A6A6A6"/>
                  </a:solidFill>
                  <a:latin typeface="Tw Cen MT" panose="020B0602020104020603" pitchFamily="34" charset="0"/>
                </a:rPr>
                <a:t>WORDPRESS</a:t>
              </a:r>
              <a:endParaRPr lang="en-US" sz="1200" dirty="0">
                <a:solidFill>
                  <a:srgbClr val="A6A6A6"/>
                </a:solidFill>
                <a:latin typeface="Tw Cen MT" panose="020B0602020104020603" pitchFamily="34" charset="0"/>
              </a:endParaRPr>
            </a:p>
          </p:txBody>
        </p:sp>
      </p:grpSp>
      <p:grpSp>
        <p:nvGrpSpPr>
          <p:cNvPr id="123" name="Group 122"/>
          <p:cNvGrpSpPr/>
          <p:nvPr/>
        </p:nvGrpSpPr>
        <p:grpSpPr>
          <a:xfrm>
            <a:off x="9527384" y="2214679"/>
            <a:ext cx="2021753" cy="1498581"/>
            <a:chOff x="5828381" y="2106719"/>
            <a:chExt cx="2021753" cy="1498581"/>
          </a:xfrm>
        </p:grpSpPr>
        <p:sp>
          <p:nvSpPr>
            <p:cNvPr id="124" name="TextBox 123"/>
            <p:cNvSpPr txBox="1"/>
            <p:nvPr/>
          </p:nvSpPr>
          <p:spPr>
            <a:xfrm>
              <a:off x="5880406" y="2106719"/>
              <a:ext cx="1969728" cy="1323439"/>
            </a:xfrm>
            <a:prstGeom prst="rect">
              <a:avLst/>
            </a:prstGeom>
            <a:noFill/>
          </p:spPr>
          <p:txBody>
            <a:bodyPr wrap="square" rtlCol="0">
              <a:spAutoFit/>
            </a:bodyPr>
            <a:lstStyle/>
            <a:p>
              <a:r>
                <a:rPr lang="en-US" sz="8000" dirty="0">
                  <a:solidFill>
                    <a:srgbClr val="03A1A4"/>
                  </a:solidFill>
                  <a:latin typeface="Tw Cen MT" panose="020B0602020104020603" pitchFamily="34" charset="0"/>
                </a:rPr>
                <a:t>95</a:t>
              </a:r>
              <a:r>
                <a:rPr lang="en-US" sz="4800" dirty="0">
                  <a:solidFill>
                    <a:srgbClr val="03A1A4"/>
                  </a:solidFill>
                  <a:latin typeface="Tw Cen MT" panose="020B0602020104020603" pitchFamily="34" charset="0"/>
                </a:rPr>
                <a:t>%</a:t>
              </a:r>
              <a:endParaRPr lang="en-US" sz="4800" dirty="0">
                <a:solidFill>
                  <a:srgbClr val="03A1A4"/>
                </a:solidFill>
                <a:latin typeface="Tw Cen MT" panose="020B0602020104020603" pitchFamily="34" charset="0"/>
              </a:endParaRPr>
            </a:p>
          </p:txBody>
        </p:sp>
        <p:sp>
          <p:nvSpPr>
            <p:cNvPr id="125" name="TextBox 124"/>
            <p:cNvSpPr txBox="1"/>
            <p:nvPr/>
          </p:nvSpPr>
          <p:spPr>
            <a:xfrm>
              <a:off x="5828381" y="3143635"/>
              <a:ext cx="1969728" cy="461665"/>
            </a:xfrm>
            <a:prstGeom prst="rect">
              <a:avLst/>
            </a:prstGeom>
            <a:noFill/>
          </p:spPr>
          <p:txBody>
            <a:bodyPr wrap="square" rtlCol="0">
              <a:spAutoFit/>
            </a:bodyPr>
            <a:lstStyle/>
            <a:p>
              <a:pPr algn="ctr"/>
              <a:r>
                <a:rPr lang="en-US" sz="2400" dirty="0">
                  <a:solidFill>
                    <a:srgbClr val="A6A6A6"/>
                  </a:solidFill>
                  <a:latin typeface="Tw Cen MT" panose="020B0602020104020603" pitchFamily="34" charset="0"/>
                </a:rPr>
                <a:t>WORDPRESS</a:t>
              </a:r>
              <a:endParaRPr lang="en-US" sz="1200" dirty="0">
                <a:solidFill>
                  <a:srgbClr val="A6A6A6"/>
                </a:solidFill>
                <a:latin typeface="Tw Cen MT" panose="020B0602020104020603" pitchFamily="34" charset="0"/>
              </a:endParaRPr>
            </a:p>
          </p:txBody>
        </p:sp>
      </p:grpSp>
      <p:grpSp>
        <p:nvGrpSpPr>
          <p:cNvPr id="126" name="Group 125"/>
          <p:cNvGrpSpPr/>
          <p:nvPr/>
        </p:nvGrpSpPr>
        <p:grpSpPr>
          <a:xfrm>
            <a:off x="5573768" y="3776919"/>
            <a:ext cx="2021753" cy="1498581"/>
            <a:chOff x="5828381" y="2106719"/>
            <a:chExt cx="2021753" cy="1498581"/>
          </a:xfrm>
        </p:grpSpPr>
        <p:sp>
          <p:nvSpPr>
            <p:cNvPr id="127" name="TextBox 126"/>
            <p:cNvSpPr txBox="1"/>
            <p:nvPr/>
          </p:nvSpPr>
          <p:spPr>
            <a:xfrm>
              <a:off x="5880406" y="2106719"/>
              <a:ext cx="1969728" cy="1323439"/>
            </a:xfrm>
            <a:prstGeom prst="rect">
              <a:avLst/>
            </a:prstGeom>
            <a:noFill/>
          </p:spPr>
          <p:txBody>
            <a:bodyPr wrap="square" rtlCol="0">
              <a:spAutoFit/>
            </a:bodyPr>
            <a:lstStyle/>
            <a:p>
              <a:r>
                <a:rPr lang="en-US" sz="8000" dirty="0">
                  <a:solidFill>
                    <a:srgbClr val="385723"/>
                  </a:solidFill>
                  <a:latin typeface="Tw Cen MT" panose="020B0602020104020603" pitchFamily="34" charset="0"/>
                </a:rPr>
                <a:t>57</a:t>
              </a:r>
              <a:r>
                <a:rPr lang="en-US" sz="4800" dirty="0">
                  <a:solidFill>
                    <a:srgbClr val="385723"/>
                  </a:solidFill>
                  <a:latin typeface="Tw Cen MT" panose="020B0602020104020603" pitchFamily="34" charset="0"/>
                </a:rPr>
                <a:t>%</a:t>
              </a:r>
              <a:endParaRPr lang="en-US" sz="4800" dirty="0">
                <a:solidFill>
                  <a:srgbClr val="385723"/>
                </a:solidFill>
                <a:latin typeface="Tw Cen MT" panose="020B0602020104020603" pitchFamily="34" charset="0"/>
              </a:endParaRPr>
            </a:p>
          </p:txBody>
        </p:sp>
        <p:sp>
          <p:nvSpPr>
            <p:cNvPr id="128" name="TextBox 127"/>
            <p:cNvSpPr txBox="1"/>
            <p:nvPr/>
          </p:nvSpPr>
          <p:spPr>
            <a:xfrm>
              <a:off x="5828381" y="3143635"/>
              <a:ext cx="1969728" cy="461665"/>
            </a:xfrm>
            <a:prstGeom prst="rect">
              <a:avLst/>
            </a:prstGeom>
            <a:noFill/>
          </p:spPr>
          <p:txBody>
            <a:bodyPr wrap="square" rtlCol="0">
              <a:spAutoFit/>
            </a:bodyPr>
            <a:lstStyle/>
            <a:p>
              <a:pPr algn="ctr"/>
              <a:r>
                <a:rPr lang="en-US" sz="2400" dirty="0">
                  <a:solidFill>
                    <a:srgbClr val="A6A6A6"/>
                  </a:solidFill>
                  <a:latin typeface="Tw Cen MT" panose="020B0602020104020603" pitchFamily="34" charset="0"/>
                </a:rPr>
                <a:t>WORDPRESS</a:t>
              </a:r>
              <a:endParaRPr lang="en-US" sz="1200" dirty="0">
                <a:solidFill>
                  <a:srgbClr val="A6A6A6"/>
                </a:solidFill>
                <a:latin typeface="Tw Cen MT" panose="020B0602020104020603" pitchFamily="34" charset="0"/>
              </a:endParaRPr>
            </a:p>
          </p:txBody>
        </p:sp>
      </p:grpSp>
      <p:grpSp>
        <p:nvGrpSpPr>
          <p:cNvPr id="129" name="Group 128"/>
          <p:cNvGrpSpPr/>
          <p:nvPr/>
        </p:nvGrpSpPr>
        <p:grpSpPr>
          <a:xfrm>
            <a:off x="7488084" y="3776919"/>
            <a:ext cx="2021753" cy="1498581"/>
            <a:chOff x="5828381" y="2106719"/>
            <a:chExt cx="2021753" cy="1498581"/>
          </a:xfrm>
        </p:grpSpPr>
        <p:sp>
          <p:nvSpPr>
            <p:cNvPr id="130" name="TextBox 129"/>
            <p:cNvSpPr txBox="1"/>
            <p:nvPr/>
          </p:nvSpPr>
          <p:spPr>
            <a:xfrm>
              <a:off x="5880406" y="2106719"/>
              <a:ext cx="1969728" cy="1323439"/>
            </a:xfrm>
            <a:prstGeom prst="rect">
              <a:avLst/>
            </a:prstGeom>
            <a:noFill/>
          </p:spPr>
          <p:txBody>
            <a:bodyPr wrap="square" rtlCol="0">
              <a:spAutoFit/>
            </a:bodyPr>
            <a:lstStyle/>
            <a:p>
              <a:r>
                <a:rPr lang="en-US" sz="8000" dirty="0">
                  <a:solidFill>
                    <a:srgbClr val="1C7CBB"/>
                  </a:solidFill>
                  <a:latin typeface="Tw Cen MT" panose="020B0602020104020603" pitchFamily="34" charset="0"/>
                </a:rPr>
                <a:t>36</a:t>
              </a:r>
              <a:r>
                <a:rPr lang="en-US" sz="4800" dirty="0">
                  <a:solidFill>
                    <a:srgbClr val="1C7CBB"/>
                  </a:solidFill>
                  <a:latin typeface="Tw Cen MT" panose="020B0602020104020603" pitchFamily="34" charset="0"/>
                </a:rPr>
                <a:t>%</a:t>
              </a:r>
              <a:endParaRPr lang="en-US" sz="4800" dirty="0">
                <a:solidFill>
                  <a:srgbClr val="1C7CBB"/>
                </a:solidFill>
                <a:latin typeface="Tw Cen MT" panose="020B0602020104020603" pitchFamily="34" charset="0"/>
              </a:endParaRPr>
            </a:p>
          </p:txBody>
        </p:sp>
        <p:sp>
          <p:nvSpPr>
            <p:cNvPr id="131" name="TextBox 130"/>
            <p:cNvSpPr txBox="1"/>
            <p:nvPr/>
          </p:nvSpPr>
          <p:spPr>
            <a:xfrm>
              <a:off x="5828381" y="3143635"/>
              <a:ext cx="1969728" cy="461665"/>
            </a:xfrm>
            <a:prstGeom prst="rect">
              <a:avLst/>
            </a:prstGeom>
            <a:noFill/>
          </p:spPr>
          <p:txBody>
            <a:bodyPr wrap="square" rtlCol="0">
              <a:spAutoFit/>
            </a:bodyPr>
            <a:lstStyle/>
            <a:p>
              <a:pPr algn="ctr"/>
              <a:r>
                <a:rPr lang="en-US" sz="2400" dirty="0">
                  <a:solidFill>
                    <a:srgbClr val="A6A6A6"/>
                  </a:solidFill>
                  <a:latin typeface="Tw Cen MT" panose="020B0602020104020603" pitchFamily="34" charset="0"/>
                </a:rPr>
                <a:t>WORDPRESS</a:t>
              </a:r>
              <a:endParaRPr lang="en-US" sz="1200" dirty="0">
                <a:solidFill>
                  <a:srgbClr val="A6A6A6"/>
                </a:solidFill>
                <a:latin typeface="Tw Cen MT" panose="020B0602020104020603" pitchFamily="34" charset="0"/>
              </a:endParaRPr>
            </a:p>
          </p:txBody>
        </p:sp>
      </p:grpSp>
      <p:grpSp>
        <p:nvGrpSpPr>
          <p:cNvPr id="132" name="Group 131"/>
          <p:cNvGrpSpPr/>
          <p:nvPr/>
        </p:nvGrpSpPr>
        <p:grpSpPr>
          <a:xfrm>
            <a:off x="9527384" y="3776919"/>
            <a:ext cx="2021753" cy="1498581"/>
            <a:chOff x="5828381" y="2106719"/>
            <a:chExt cx="2021753" cy="1498581"/>
          </a:xfrm>
        </p:grpSpPr>
        <p:sp>
          <p:nvSpPr>
            <p:cNvPr id="133" name="TextBox 132"/>
            <p:cNvSpPr txBox="1"/>
            <p:nvPr/>
          </p:nvSpPr>
          <p:spPr>
            <a:xfrm>
              <a:off x="5880406" y="2106719"/>
              <a:ext cx="1969728" cy="1323439"/>
            </a:xfrm>
            <a:prstGeom prst="rect">
              <a:avLst/>
            </a:prstGeom>
            <a:noFill/>
          </p:spPr>
          <p:txBody>
            <a:bodyPr wrap="square" rtlCol="0">
              <a:spAutoFit/>
            </a:bodyPr>
            <a:lstStyle/>
            <a:p>
              <a:r>
                <a:rPr lang="en-US" sz="8000" dirty="0">
                  <a:solidFill>
                    <a:srgbClr val="92D050"/>
                  </a:solidFill>
                  <a:latin typeface="Tw Cen MT" panose="020B0602020104020603" pitchFamily="34" charset="0"/>
                </a:rPr>
                <a:t>92</a:t>
              </a:r>
              <a:r>
                <a:rPr lang="en-US" sz="4800" dirty="0">
                  <a:solidFill>
                    <a:srgbClr val="92D050"/>
                  </a:solidFill>
                  <a:latin typeface="Tw Cen MT" panose="020B0602020104020603" pitchFamily="34" charset="0"/>
                </a:rPr>
                <a:t>%</a:t>
              </a:r>
              <a:endParaRPr lang="en-US" sz="4800" dirty="0">
                <a:solidFill>
                  <a:srgbClr val="92D050"/>
                </a:solidFill>
                <a:latin typeface="Tw Cen MT" panose="020B0602020104020603" pitchFamily="34" charset="0"/>
              </a:endParaRPr>
            </a:p>
          </p:txBody>
        </p:sp>
        <p:sp>
          <p:nvSpPr>
            <p:cNvPr id="134" name="TextBox 133"/>
            <p:cNvSpPr txBox="1"/>
            <p:nvPr/>
          </p:nvSpPr>
          <p:spPr>
            <a:xfrm>
              <a:off x="5828381" y="3143635"/>
              <a:ext cx="1969728" cy="461665"/>
            </a:xfrm>
            <a:prstGeom prst="rect">
              <a:avLst/>
            </a:prstGeom>
            <a:noFill/>
          </p:spPr>
          <p:txBody>
            <a:bodyPr wrap="square" rtlCol="0">
              <a:spAutoFit/>
            </a:bodyPr>
            <a:lstStyle/>
            <a:p>
              <a:pPr algn="ctr"/>
              <a:r>
                <a:rPr lang="en-US" sz="2400" dirty="0">
                  <a:solidFill>
                    <a:srgbClr val="A6A6A6"/>
                  </a:solidFill>
                  <a:latin typeface="Tw Cen MT" panose="020B0602020104020603" pitchFamily="34" charset="0"/>
                </a:rPr>
                <a:t>WORDPRESS</a:t>
              </a:r>
              <a:endParaRPr lang="en-US" sz="1200" dirty="0">
                <a:solidFill>
                  <a:srgbClr val="A6A6A6"/>
                </a:solidFill>
                <a:latin typeface="Tw Cen MT" panose="020B0602020104020603" pitchFamily="34" charset="0"/>
              </a:endParaRPr>
            </a:p>
          </p:txBody>
        </p:sp>
      </p:grpSp>
      <p:sp>
        <p:nvSpPr>
          <p:cNvPr id="135" name="Rectangle: Rounded Corners 134"/>
          <p:cNvSpPr/>
          <p:nvPr/>
        </p:nvSpPr>
        <p:spPr>
          <a:xfrm>
            <a:off x="795539" y="5218350"/>
            <a:ext cx="633411" cy="156368"/>
          </a:xfrm>
          <a:prstGeom prst="roundRect">
            <a:avLst>
              <a:gd name="adj" fmla="val 28059"/>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Rounded Corners 135"/>
          <p:cNvSpPr/>
          <p:nvPr/>
        </p:nvSpPr>
        <p:spPr>
          <a:xfrm>
            <a:off x="795538" y="5018325"/>
            <a:ext cx="633411" cy="156368"/>
          </a:xfrm>
          <a:prstGeom prst="roundRect">
            <a:avLst>
              <a:gd name="adj" fmla="val 28059"/>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Rounded Corners 136"/>
          <p:cNvSpPr/>
          <p:nvPr/>
        </p:nvSpPr>
        <p:spPr>
          <a:xfrm>
            <a:off x="795537" y="4818300"/>
            <a:ext cx="633411" cy="156368"/>
          </a:xfrm>
          <a:prstGeom prst="roundRect">
            <a:avLst>
              <a:gd name="adj" fmla="val 28059"/>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Rounded Corners 137"/>
          <p:cNvSpPr/>
          <p:nvPr/>
        </p:nvSpPr>
        <p:spPr>
          <a:xfrm>
            <a:off x="795536" y="4618275"/>
            <a:ext cx="633411" cy="156368"/>
          </a:xfrm>
          <a:prstGeom prst="roundRect">
            <a:avLst>
              <a:gd name="adj" fmla="val 28059"/>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Rounded Corners 138"/>
          <p:cNvSpPr/>
          <p:nvPr/>
        </p:nvSpPr>
        <p:spPr>
          <a:xfrm>
            <a:off x="795535" y="4418250"/>
            <a:ext cx="633411" cy="156368"/>
          </a:xfrm>
          <a:prstGeom prst="roundRect">
            <a:avLst>
              <a:gd name="adj" fmla="val 28059"/>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Rounded Corners 139"/>
          <p:cNvSpPr/>
          <p:nvPr/>
        </p:nvSpPr>
        <p:spPr>
          <a:xfrm>
            <a:off x="795534" y="4218225"/>
            <a:ext cx="633411" cy="156368"/>
          </a:xfrm>
          <a:prstGeom prst="roundRect">
            <a:avLst>
              <a:gd name="adj" fmla="val 28059"/>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Rounded Corners 140"/>
          <p:cNvSpPr/>
          <p:nvPr/>
        </p:nvSpPr>
        <p:spPr>
          <a:xfrm>
            <a:off x="795533" y="4018200"/>
            <a:ext cx="633411" cy="156368"/>
          </a:xfrm>
          <a:prstGeom prst="roundRect">
            <a:avLst>
              <a:gd name="adj" fmla="val 28059"/>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Rounded Corners 141"/>
          <p:cNvSpPr/>
          <p:nvPr/>
        </p:nvSpPr>
        <p:spPr>
          <a:xfrm>
            <a:off x="795532" y="3818175"/>
            <a:ext cx="633411" cy="156368"/>
          </a:xfrm>
          <a:prstGeom prst="roundRect">
            <a:avLst>
              <a:gd name="adj" fmla="val 28059"/>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Rounded Corners 142"/>
          <p:cNvSpPr/>
          <p:nvPr/>
        </p:nvSpPr>
        <p:spPr>
          <a:xfrm>
            <a:off x="795531" y="3618150"/>
            <a:ext cx="633411" cy="156368"/>
          </a:xfrm>
          <a:prstGeom prst="roundRect">
            <a:avLst>
              <a:gd name="adj" fmla="val 28059"/>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Rounded Corners 143"/>
          <p:cNvSpPr/>
          <p:nvPr/>
        </p:nvSpPr>
        <p:spPr>
          <a:xfrm>
            <a:off x="795530" y="3418125"/>
            <a:ext cx="633411" cy="156368"/>
          </a:xfrm>
          <a:prstGeom prst="roundRect">
            <a:avLst>
              <a:gd name="adj" fmla="val 28059"/>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Rounded Corners 144"/>
          <p:cNvSpPr/>
          <p:nvPr/>
        </p:nvSpPr>
        <p:spPr>
          <a:xfrm>
            <a:off x="795529" y="3218100"/>
            <a:ext cx="633411" cy="156368"/>
          </a:xfrm>
          <a:prstGeom prst="roundRect">
            <a:avLst>
              <a:gd name="adj" fmla="val 28059"/>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Rounded Corners 145"/>
          <p:cNvSpPr/>
          <p:nvPr/>
        </p:nvSpPr>
        <p:spPr>
          <a:xfrm>
            <a:off x="795528" y="3018075"/>
            <a:ext cx="633411" cy="156368"/>
          </a:xfrm>
          <a:prstGeom prst="roundRect">
            <a:avLst>
              <a:gd name="adj" fmla="val 28059"/>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00"/>
                                        <p:tgtEl>
                                          <p:spTgt spid="16"/>
                                        </p:tgtEl>
                                      </p:cBhvr>
                                    </p:animEffect>
                                    <p:anim calcmode="lin" valueType="num">
                                      <p:cBhvr>
                                        <p:cTn id="28" dur="1000" fill="hold"/>
                                        <p:tgtEl>
                                          <p:spTgt spid="16"/>
                                        </p:tgtEl>
                                        <p:attrNameLst>
                                          <p:attrName>ppt_x</p:attrName>
                                        </p:attrNameLst>
                                      </p:cBhvr>
                                      <p:tavLst>
                                        <p:tav tm="0">
                                          <p:val>
                                            <p:strVal val="#ppt_x"/>
                                          </p:val>
                                        </p:tav>
                                        <p:tav tm="100000">
                                          <p:val>
                                            <p:strVal val="#ppt_x"/>
                                          </p:val>
                                        </p:tav>
                                      </p:tavLst>
                                    </p:anim>
                                    <p:anim calcmode="lin" valueType="num">
                                      <p:cBhvr>
                                        <p:cTn id="29" dur="1000" fill="hold"/>
                                        <p:tgtEl>
                                          <p:spTgt spid="1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1000" fill="hold"/>
                                        <p:tgtEl>
                                          <p:spTgt spid="1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1000"/>
                                        <p:tgtEl>
                                          <p:spTgt spid="18"/>
                                        </p:tgtEl>
                                      </p:cBhvr>
                                    </p:animEffect>
                                    <p:anim calcmode="lin" valueType="num">
                                      <p:cBhvr>
                                        <p:cTn id="38" dur="1000" fill="hold"/>
                                        <p:tgtEl>
                                          <p:spTgt spid="18"/>
                                        </p:tgtEl>
                                        <p:attrNameLst>
                                          <p:attrName>ppt_x</p:attrName>
                                        </p:attrNameLst>
                                      </p:cBhvr>
                                      <p:tavLst>
                                        <p:tav tm="0">
                                          <p:val>
                                            <p:strVal val="#ppt_x"/>
                                          </p:val>
                                        </p:tav>
                                        <p:tav tm="100000">
                                          <p:val>
                                            <p:strVal val="#ppt_x"/>
                                          </p:val>
                                        </p:tav>
                                      </p:tavLst>
                                    </p:anim>
                                    <p:anim calcmode="lin" valueType="num">
                                      <p:cBhvr>
                                        <p:cTn id="39" dur="1000" fill="hold"/>
                                        <p:tgtEl>
                                          <p:spTgt spid="1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1000"/>
                                        <p:tgtEl>
                                          <p:spTgt spid="19"/>
                                        </p:tgtEl>
                                      </p:cBhvr>
                                    </p:animEffect>
                                    <p:anim calcmode="lin" valueType="num">
                                      <p:cBhvr>
                                        <p:cTn id="43" dur="1000" fill="hold"/>
                                        <p:tgtEl>
                                          <p:spTgt spid="19"/>
                                        </p:tgtEl>
                                        <p:attrNameLst>
                                          <p:attrName>ppt_x</p:attrName>
                                        </p:attrNameLst>
                                      </p:cBhvr>
                                      <p:tavLst>
                                        <p:tav tm="0">
                                          <p:val>
                                            <p:strVal val="#ppt_x"/>
                                          </p:val>
                                        </p:tav>
                                        <p:tav tm="100000">
                                          <p:val>
                                            <p:strVal val="#ppt_x"/>
                                          </p:val>
                                        </p:tav>
                                      </p:tavLst>
                                    </p:anim>
                                    <p:anim calcmode="lin" valueType="num">
                                      <p:cBhvr>
                                        <p:cTn id="44" dur="1000" fill="hold"/>
                                        <p:tgtEl>
                                          <p:spTgt spid="19"/>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1000"/>
                                        <p:tgtEl>
                                          <p:spTgt spid="20"/>
                                        </p:tgtEl>
                                      </p:cBhvr>
                                    </p:animEffect>
                                    <p:anim calcmode="lin" valueType="num">
                                      <p:cBhvr>
                                        <p:cTn id="48" dur="1000" fill="hold"/>
                                        <p:tgtEl>
                                          <p:spTgt spid="20"/>
                                        </p:tgtEl>
                                        <p:attrNameLst>
                                          <p:attrName>ppt_x</p:attrName>
                                        </p:attrNameLst>
                                      </p:cBhvr>
                                      <p:tavLst>
                                        <p:tav tm="0">
                                          <p:val>
                                            <p:strVal val="#ppt_x"/>
                                          </p:val>
                                        </p:tav>
                                        <p:tav tm="100000">
                                          <p:val>
                                            <p:strVal val="#ppt_x"/>
                                          </p:val>
                                        </p:tav>
                                      </p:tavLst>
                                    </p:anim>
                                    <p:anim calcmode="lin" valueType="num">
                                      <p:cBhvr>
                                        <p:cTn id="49" dur="1000" fill="hold"/>
                                        <p:tgtEl>
                                          <p:spTgt spid="20"/>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1000"/>
                                        <p:tgtEl>
                                          <p:spTgt spid="21"/>
                                        </p:tgtEl>
                                      </p:cBhvr>
                                    </p:animEffect>
                                    <p:anim calcmode="lin" valueType="num">
                                      <p:cBhvr>
                                        <p:cTn id="53" dur="1000" fill="hold"/>
                                        <p:tgtEl>
                                          <p:spTgt spid="21"/>
                                        </p:tgtEl>
                                        <p:attrNameLst>
                                          <p:attrName>ppt_x</p:attrName>
                                        </p:attrNameLst>
                                      </p:cBhvr>
                                      <p:tavLst>
                                        <p:tav tm="0">
                                          <p:val>
                                            <p:strVal val="#ppt_x"/>
                                          </p:val>
                                        </p:tav>
                                        <p:tav tm="100000">
                                          <p:val>
                                            <p:strVal val="#ppt_x"/>
                                          </p:val>
                                        </p:tav>
                                      </p:tavLst>
                                    </p:anim>
                                    <p:anim calcmode="lin" valueType="num">
                                      <p:cBhvr>
                                        <p:cTn id="54" dur="1000" fill="hold"/>
                                        <p:tgtEl>
                                          <p:spTgt spid="21"/>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1000"/>
                                        <p:tgtEl>
                                          <p:spTgt spid="22"/>
                                        </p:tgtEl>
                                      </p:cBhvr>
                                    </p:animEffect>
                                    <p:anim calcmode="lin" valueType="num">
                                      <p:cBhvr>
                                        <p:cTn id="58" dur="1000" fill="hold"/>
                                        <p:tgtEl>
                                          <p:spTgt spid="22"/>
                                        </p:tgtEl>
                                        <p:attrNameLst>
                                          <p:attrName>ppt_x</p:attrName>
                                        </p:attrNameLst>
                                      </p:cBhvr>
                                      <p:tavLst>
                                        <p:tav tm="0">
                                          <p:val>
                                            <p:strVal val="#ppt_x"/>
                                          </p:val>
                                        </p:tav>
                                        <p:tav tm="100000">
                                          <p:val>
                                            <p:strVal val="#ppt_x"/>
                                          </p:val>
                                        </p:tav>
                                      </p:tavLst>
                                    </p:anim>
                                    <p:anim calcmode="lin" valueType="num">
                                      <p:cBhvr>
                                        <p:cTn id="59" dur="1000" fill="hold"/>
                                        <p:tgtEl>
                                          <p:spTgt spid="22"/>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1000"/>
                                        <p:tgtEl>
                                          <p:spTgt spid="23"/>
                                        </p:tgtEl>
                                      </p:cBhvr>
                                    </p:animEffect>
                                    <p:anim calcmode="lin" valueType="num">
                                      <p:cBhvr>
                                        <p:cTn id="63" dur="1000" fill="hold"/>
                                        <p:tgtEl>
                                          <p:spTgt spid="23"/>
                                        </p:tgtEl>
                                        <p:attrNameLst>
                                          <p:attrName>ppt_x</p:attrName>
                                        </p:attrNameLst>
                                      </p:cBhvr>
                                      <p:tavLst>
                                        <p:tav tm="0">
                                          <p:val>
                                            <p:strVal val="#ppt_x"/>
                                          </p:val>
                                        </p:tav>
                                        <p:tav tm="100000">
                                          <p:val>
                                            <p:strVal val="#ppt_x"/>
                                          </p:val>
                                        </p:tav>
                                      </p:tavLst>
                                    </p:anim>
                                    <p:anim calcmode="lin" valueType="num">
                                      <p:cBhvr>
                                        <p:cTn id="64" dur="1000" fill="hold"/>
                                        <p:tgtEl>
                                          <p:spTgt spid="23"/>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1000"/>
                                        <p:tgtEl>
                                          <p:spTgt spid="24"/>
                                        </p:tgtEl>
                                      </p:cBhvr>
                                    </p:animEffect>
                                    <p:anim calcmode="lin" valueType="num">
                                      <p:cBhvr>
                                        <p:cTn id="68" dur="1000" fill="hold"/>
                                        <p:tgtEl>
                                          <p:spTgt spid="24"/>
                                        </p:tgtEl>
                                        <p:attrNameLst>
                                          <p:attrName>ppt_x</p:attrName>
                                        </p:attrNameLst>
                                      </p:cBhvr>
                                      <p:tavLst>
                                        <p:tav tm="0">
                                          <p:val>
                                            <p:strVal val="#ppt_x"/>
                                          </p:val>
                                        </p:tav>
                                        <p:tav tm="100000">
                                          <p:val>
                                            <p:strVal val="#ppt_x"/>
                                          </p:val>
                                        </p:tav>
                                      </p:tavLst>
                                    </p:anim>
                                    <p:anim calcmode="lin" valueType="num">
                                      <p:cBhvr>
                                        <p:cTn id="69" dur="1000" fill="hold"/>
                                        <p:tgtEl>
                                          <p:spTgt spid="24"/>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1000"/>
                                        <p:tgtEl>
                                          <p:spTgt spid="25"/>
                                        </p:tgtEl>
                                      </p:cBhvr>
                                    </p:animEffect>
                                    <p:anim calcmode="lin" valueType="num">
                                      <p:cBhvr>
                                        <p:cTn id="73" dur="1000" fill="hold"/>
                                        <p:tgtEl>
                                          <p:spTgt spid="25"/>
                                        </p:tgtEl>
                                        <p:attrNameLst>
                                          <p:attrName>ppt_x</p:attrName>
                                        </p:attrNameLst>
                                      </p:cBhvr>
                                      <p:tavLst>
                                        <p:tav tm="0">
                                          <p:val>
                                            <p:strVal val="#ppt_x"/>
                                          </p:val>
                                        </p:tav>
                                        <p:tav tm="100000">
                                          <p:val>
                                            <p:strVal val="#ppt_x"/>
                                          </p:val>
                                        </p:tav>
                                      </p:tavLst>
                                    </p:anim>
                                    <p:anim calcmode="lin" valueType="num">
                                      <p:cBhvr>
                                        <p:cTn id="74" dur="1000" fill="hold"/>
                                        <p:tgtEl>
                                          <p:spTgt spid="25"/>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fade">
                                      <p:cBhvr>
                                        <p:cTn id="77" dur="1000"/>
                                        <p:tgtEl>
                                          <p:spTgt spid="26"/>
                                        </p:tgtEl>
                                      </p:cBhvr>
                                    </p:animEffect>
                                    <p:anim calcmode="lin" valueType="num">
                                      <p:cBhvr>
                                        <p:cTn id="78" dur="1000" fill="hold"/>
                                        <p:tgtEl>
                                          <p:spTgt spid="26"/>
                                        </p:tgtEl>
                                        <p:attrNameLst>
                                          <p:attrName>ppt_x</p:attrName>
                                        </p:attrNameLst>
                                      </p:cBhvr>
                                      <p:tavLst>
                                        <p:tav tm="0">
                                          <p:val>
                                            <p:strVal val="#ppt_x"/>
                                          </p:val>
                                        </p:tav>
                                        <p:tav tm="100000">
                                          <p:val>
                                            <p:strVal val="#ppt_x"/>
                                          </p:val>
                                        </p:tav>
                                      </p:tavLst>
                                    </p:anim>
                                    <p:anim calcmode="lin" valueType="num">
                                      <p:cBhvr>
                                        <p:cTn id="79" dur="1000" fill="hold"/>
                                        <p:tgtEl>
                                          <p:spTgt spid="26"/>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1000"/>
                                        <p:tgtEl>
                                          <p:spTgt spid="42"/>
                                        </p:tgtEl>
                                      </p:cBhvr>
                                    </p:animEffect>
                                    <p:anim calcmode="lin" valueType="num">
                                      <p:cBhvr>
                                        <p:cTn id="83" dur="1000" fill="hold"/>
                                        <p:tgtEl>
                                          <p:spTgt spid="42"/>
                                        </p:tgtEl>
                                        <p:attrNameLst>
                                          <p:attrName>ppt_x</p:attrName>
                                        </p:attrNameLst>
                                      </p:cBhvr>
                                      <p:tavLst>
                                        <p:tav tm="0">
                                          <p:val>
                                            <p:strVal val="#ppt_x"/>
                                          </p:val>
                                        </p:tav>
                                        <p:tav tm="100000">
                                          <p:val>
                                            <p:strVal val="#ppt_x"/>
                                          </p:val>
                                        </p:tav>
                                      </p:tavLst>
                                    </p:anim>
                                    <p:anim calcmode="lin" valueType="num">
                                      <p:cBhvr>
                                        <p:cTn id="84" dur="1000" fill="hold"/>
                                        <p:tgtEl>
                                          <p:spTgt spid="42"/>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fade">
                                      <p:cBhvr>
                                        <p:cTn id="87" dur="1000"/>
                                        <p:tgtEl>
                                          <p:spTgt spid="43"/>
                                        </p:tgtEl>
                                      </p:cBhvr>
                                    </p:animEffect>
                                    <p:anim calcmode="lin" valueType="num">
                                      <p:cBhvr>
                                        <p:cTn id="88" dur="1000" fill="hold"/>
                                        <p:tgtEl>
                                          <p:spTgt spid="43"/>
                                        </p:tgtEl>
                                        <p:attrNameLst>
                                          <p:attrName>ppt_x</p:attrName>
                                        </p:attrNameLst>
                                      </p:cBhvr>
                                      <p:tavLst>
                                        <p:tav tm="0">
                                          <p:val>
                                            <p:strVal val="#ppt_x"/>
                                          </p:val>
                                        </p:tav>
                                        <p:tav tm="100000">
                                          <p:val>
                                            <p:strVal val="#ppt_x"/>
                                          </p:val>
                                        </p:tav>
                                      </p:tavLst>
                                    </p:anim>
                                    <p:anim calcmode="lin" valueType="num">
                                      <p:cBhvr>
                                        <p:cTn id="89" dur="1000" fill="hold"/>
                                        <p:tgtEl>
                                          <p:spTgt spid="43"/>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44"/>
                                        </p:tgtEl>
                                        <p:attrNameLst>
                                          <p:attrName>style.visibility</p:attrName>
                                        </p:attrNameLst>
                                      </p:cBhvr>
                                      <p:to>
                                        <p:strVal val="visible"/>
                                      </p:to>
                                    </p:set>
                                    <p:animEffect transition="in" filter="fade">
                                      <p:cBhvr>
                                        <p:cTn id="92" dur="1000"/>
                                        <p:tgtEl>
                                          <p:spTgt spid="44"/>
                                        </p:tgtEl>
                                      </p:cBhvr>
                                    </p:animEffect>
                                    <p:anim calcmode="lin" valueType="num">
                                      <p:cBhvr>
                                        <p:cTn id="93" dur="1000" fill="hold"/>
                                        <p:tgtEl>
                                          <p:spTgt spid="44"/>
                                        </p:tgtEl>
                                        <p:attrNameLst>
                                          <p:attrName>ppt_x</p:attrName>
                                        </p:attrNameLst>
                                      </p:cBhvr>
                                      <p:tavLst>
                                        <p:tav tm="0">
                                          <p:val>
                                            <p:strVal val="#ppt_x"/>
                                          </p:val>
                                        </p:tav>
                                        <p:tav tm="100000">
                                          <p:val>
                                            <p:strVal val="#ppt_x"/>
                                          </p:val>
                                        </p:tav>
                                      </p:tavLst>
                                    </p:anim>
                                    <p:anim calcmode="lin" valueType="num">
                                      <p:cBhvr>
                                        <p:cTn id="94" dur="1000" fill="hold"/>
                                        <p:tgtEl>
                                          <p:spTgt spid="44"/>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45"/>
                                        </p:tgtEl>
                                        <p:attrNameLst>
                                          <p:attrName>style.visibility</p:attrName>
                                        </p:attrNameLst>
                                      </p:cBhvr>
                                      <p:to>
                                        <p:strVal val="visible"/>
                                      </p:to>
                                    </p:set>
                                    <p:animEffect transition="in" filter="fade">
                                      <p:cBhvr>
                                        <p:cTn id="97" dur="1000"/>
                                        <p:tgtEl>
                                          <p:spTgt spid="45"/>
                                        </p:tgtEl>
                                      </p:cBhvr>
                                    </p:animEffect>
                                    <p:anim calcmode="lin" valueType="num">
                                      <p:cBhvr>
                                        <p:cTn id="98" dur="1000" fill="hold"/>
                                        <p:tgtEl>
                                          <p:spTgt spid="45"/>
                                        </p:tgtEl>
                                        <p:attrNameLst>
                                          <p:attrName>ppt_x</p:attrName>
                                        </p:attrNameLst>
                                      </p:cBhvr>
                                      <p:tavLst>
                                        <p:tav tm="0">
                                          <p:val>
                                            <p:strVal val="#ppt_x"/>
                                          </p:val>
                                        </p:tav>
                                        <p:tav tm="100000">
                                          <p:val>
                                            <p:strVal val="#ppt_x"/>
                                          </p:val>
                                        </p:tav>
                                      </p:tavLst>
                                    </p:anim>
                                    <p:anim calcmode="lin" valueType="num">
                                      <p:cBhvr>
                                        <p:cTn id="99" dur="1000" fill="hold"/>
                                        <p:tgtEl>
                                          <p:spTgt spid="45"/>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46"/>
                                        </p:tgtEl>
                                        <p:attrNameLst>
                                          <p:attrName>style.visibility</p:attrName>
                                        </p:attrNameLst>
                                      </p:cBhvr>
                                      <p:to>
                                        <p:strVal val="visible"/>
                                      </p:to>
                                    </p:set>
                                    <p:animEffect transition="in" filter="fade">
                                      <p:cBhvr>
                                        <p:cTn id="102" dur="1000"/>
                                        <p:tgtEl>
                                          <p:spTgt spid="46"/>
                                        </p:tgtEl>
                                      </p:cBhvr>
                                    </p:animEffect>
                                    <p:anim calcmode="lin" valueType="num">
                                      <p:cBhvr>
                                        <p:cTn id="103" dur="1000" fill="hold"/>
                                        <p:tgtEl>
                                          <p:spTgt spid="46"/>
                                        </p:tgtEl>
                                        <p:attrNameLst>
                                          <p:attrName>ppt_x</p:attrName>
                                        </p:attrNameLst>
                                      </p:cBhvr>
                                      <p:tavLst>
                                        <p:tav tm="0">
                                          <p:val>
                                            <p:strVal val="#ppt_x"/>
                                          </p:val>
                                        </p:tav>
                                        <p:tav tm="100000">
                                          <p:val>
                                            <p:strVal val="#ppt_x"/>
                                          </p:val>
                                        </p:tav>
                                      </p:tavLst>
                                    </p:anim>
                                    <p:anim calcmode="lin" valueType="num">
                                      <p:cBhvr>
                                        <p:cTn id="104" dur="1000" fill="hold"/>
                                        <p:tgtEl>
                                          <p:spTgt spid="46"/>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47"/>
                                        </p:tgtEl>
                                        <p:attrNameLst>
                                          <p:attrName>style.visibility</p:attrName>
                                        </p:attrNameLst>
                                      </p:cBhvr>
                                      <p:to>
                                        <p:strVal val="visible"/>
                                      </p:to>
                                    </p:set>
                                    <p:animEffect transition="in" filter="fade">
                                      <p:cBhvr>
                                        <p:cTn id="107" dur="1000"/>
                                        <p:tgtEl>
                                          <p:spTgt spid="47"/>
                                        </p:tgtEl>
                                      </p:cBhvr>
                                    </p:animEffect>
                                    <p:anim calcmode="lin" valueType="num">
                                      <p:cBhvr>
                                        <p:cTn id="108" dur="1000" fill="hold"/>
                                        <p:tgtEl>
                                          <p:spTgt spid="47"/>
                                        </p:tgtEl>
                                        <p:attrNameLst>
                                          <p:attrName>ppt_x</p:attrName>
                                        </p:attrNameLst>
                                      </p:cBhvr>
                                      <p:tavLst>
                                        <p:tav tm="0">
                                          <p:val>
                                            <p:strVal val="#ppt_x"/>
                                          </p:val>
                                        </p:tav>
                                        <p:tav tm="100000">
                                          <p:val>
                                            <p:strVal val="#ppt_x"/>
                                          </p:val>
                                        </p:tav>
                                      </p:tavLst>
                                    </p:anim>
                                    <p:anim calcmode="lin" valueType="num">
                                      <p:cBhvr>
                                        <p:cTn id="109" dur="1000" fill="hold"/>
                                        <p:tgtEl>
                                          <p:spTgt spid="47"/>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48"/>
                                        </p:tgtEl>
                                        <p:attrNameLst>
                                          <p:attrName>style.visibility</p:attrName>
                                        </p:attrNameLst>
                                      </p:cBhvr>
                                      <p:to>
                                        <p:strVal val="visible"/>
                                      </p:to>
                                    </p:set>
                                    <p:animEffect transition="in" filter="fade">
                                      <p:cBhvr>
                                        <p:cTn id="112" dur="1000"/>
                                        <p:tgtEl>
                                          <p:spTgt spid="48"/>
                                        </p:tgtEl>
                                      </p:cBhvr>
                                    </p:animEffect>
                                    <p:anim calcmode="lin" valueType="num">
                                      <p:cBhvr>
                                        <p:cTn id="113" dur="1000" fill="hold"/>
                                        <p:tgtEl>
                                          <p:spTgt spid="48"/>
                                        </p:tgtEl>
                                        <p:attrNameLst>
                                          <p:attrName>ppt_x</p:attrName>
                                        </p:attrNameLst>
                                      </p:cBhvr>
                                      <p:tavLst>
                                        <p:tav tm="0">
                                          <p:val>
                                            <p:strVal val="#ppt_x"/>
                                          </p:val>
                                        </p:tav>
                                        <p:tav tm="100000">
                                          <p:val>
                                            <p:strVal val="#ppt_x"/>
                                          </p:val>
                                        </p:tav>
                                      </p:tavLst>
                                    </p:anim>
                                    <p:anim calcmode="lin" valueType="num">
                                      <p:cBhvr>
                                        <p:cTn id="114" dur="1000" fill="hold"/>
                                        <p:tgtEl>
                                          <p:spTgt spid="48"/>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49"/>
                                        </p:tgtEl>
                                        <p:attrNameLst>
                                          <p:attrName>style.visibility</p:attrName>
                                        </p:attrNameLst>
                                      </p:cBhvr>
                                      <p:to>
                                        <p:strVal val="visible"/>
                                      </p:to>
                                    </p:set>
                                    <p:animEffect transition="in" filter="fade">
                                      <p:cBhvr>
                                        <p:cTn id="117" dur="1000"/>
                                        <p:tgtEl>
                                          <p:spTgt spid="49"/>
                                        </p:tgtEl>
                                      </p:cBhvr>
                                    </p:animEffect>
                                    <p:anim calcmode="lin" valueType="num">
                                      <p:cBhvr>
                                        <p:cTn id="118" dur="1000" fill="hold"/>
                                        <p:tgtEl>
                                          <p:spTgt spid="49"/>
                                        </p:tgtEl>
                                        <p:attrNameLst>
                                          <p:attrName>ppt_x</p:attrName>
                                        </p:attrNameLst>
                                      </p:cBhvr>
                                      <p:tavLst>
                                        <p:tav tm="0">
                                          <p:val>
                                            <p:strVal val="#ppt_x"/>
                                          </p:val>
                                        </p:tav>
                                        <p:tav tm="100000">
                                          <p:val>
                                            <p:strVal val="#ppt_x"/>
                                          </p:val>
                                        </p:tav>
                                      </p:tavLst>
                                    </p:anim>
                                    <p:anim calcmode="lin" valueType="num">
                                      <p:cBhvr>
                                        <p:cTn id="119" dur="1000" fill="hold"/>
                                        <p:tgtEl>
                                          <p:spTgt spid="49"/>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50"/>
                                        </p:tgtEl>
                                        <p:attrNameLst>
                                          <p:attrName>style.visibility</p:attrName>
                                        </p:attrNameLst>
                                      </p:cBhvr>
                                      <p:to>
                                        <p:strVal val="visible"/>
                                      </p:to>
                                    </p:set>
                                    <p:animEffect transition="in" filter="fade">
                                      <p:cBhvr>
                                        <p:cTn id="122" dur="1000"/>
                                        <p:tgtEl>
                                          <p:spTgt spid="50"/>
                                        </p:tgtEl>
                                      </p:cBhvr>
                                    </p:animEffect>
                                    <p:anim calcmode="lin" valueType="num">
                                      <p:cBhvr>
                                        <p:cTn id="123" dur="1000" fill="hold"/>
                                        <p:tgtEl>
                                          <p:spTgt spid="50"/>
                                        </p:tgtEl>
                                        <p:attrNameLst>
                                          <p:attrName>ppt_x</p:attrName>
                                        </p:attrNameLst>
                                      </p:cBhvr>
                                      <p:tavLst>
                                        <p:tav tm="0">
                                          <p:val>
                                            <p:strVal val="#ppt_x"/>
                                          </p:val>
                                        </p:tav>
                                        <p:tav tm="100000">
                                          <p:val>
                                            <p:strVal val="#ppt_x"/>
                                          </p:val>
                                        </p:tav>
                                      </p:tavLst>
                                    </p:anim>
                                    <p:anim calcmode="lin" valueType="num">
                                      <p:cBhvr>
                                        <p:cTn id="124" dur="1000" fill="hold"/>
                                        <p:tgtEl>
                                          <p:spTgt spid="50"/>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51"/>
                                        </p:tgtEl>
                                        <p:attrNameLst>
                                          <p:attrName>style.visibility</p:attrName>
                                        </p:attrNameLst>
                                      </p:cBhvr>
                                      <p:to>
                                        <p:strVal val="visible"/>
                                      </p:to>
                                    </p:set>
                                    <p:animEffect transition="in" filter="fade">
                                      <p:cBhvr>
                                        <p:cTn id="127" dur="1000"/>
                                        <p:tgtEl>
                                          <p:spTgt spid="51"/>
                                        </p:tgtEl>
                                      </p:cBhvr>
                                    </p:animEffect>
                                    <p:anim calcmode="lin" valueType="num">
                                      <p:cBhvr>
                                        <p:cTn id="128" dur="1000" fill="hold"/>
                                        <p:tgtEl>
                                          <p:spTgt spid="51"/>
                                        </p:tgtEl>
                                        <p:attrNameLst>
                                          <p:attrName>ppt_x</p:attrName>
                                        </p:attrNameLst>
                                      </p:cBhvr>
                                      <p:tavLst>
                                        <p:tav tm="0">
                                          <p:val>
                                            <p:strVal val="#ppt_x"/>
                                          </p:val>
                                        </p:tav>
                                        <p:tav tm="100000">
                                          <p:val>
                                            <p:strVal val="#ppt_x"/>
                                          </p:val>
                                        </p:tav>
                                      </p:tavLst>
                                    </p:anim>
                                    <p:anim calcmode="lin" valueType="num">
                                      <p:cBhvr>
                                        <p:cTn id="129" dur="1000" fill="hold"/>
                                        <p:tgtEl>
                                          <p:spTgt spid="51"/>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52"/>
                                        </p:tgtEl>
                                        <p:attrNameLst>
                                          <p:attrName>style.visibility</p:attrName>
                                        </p:attrNameLst>
                                      </p:cBhvr>
                                      <p:to>
                                        <p:strVal val="visible"/>
                                      </p:to>
                                    </p:set>
                                    <p:animEffect transition="in" filter="fade">
                                      <p:cBhvr>
                                        <p:cTn id="132" dur="1000"/>
                                        <p:tgtEl>
                                          <p:spTgt spid="52"/>
                                        </p:tgtEl>
                                      </p:cBhvr>
                                    </p:animEffect>
                                    <p:anim calcmode="lin" valueType="num">
                                      <p:cBhvr>
                                        <p:cTn id="133" dur="1000" fill="hold"/>
                                        <p:tgtEl>
                                          <p:spTgt spid="52"/>
                                        </p:tgtEl>
                                        <p:attrNameLst>
                                          <p:attrName>ppt_x</p:attrName>
                                        </p:attrNameLst>
                                      </p:cBhvr>
                                      <p:tavLst>
                                        <p:tav tm="0">
                                          <p:val>
                                            <p:strVal val="#ppt_x"/>
                                          </p:val>
                                        </p:tav>
                                        <p:tav tm="100000">
                                          <p:val>
                                            <p:strVal val="#ppt_x"/>
                                          </p:val>
                                        </p:tav>
                                      </p:tavLst>
                                    </p:anim>
                                    <p:anim calcmode="lin" valueType="num">
                                      <p:cBhvr>
                                        <p:cTn id="134" dur="1000" fill="hold"/>
                                        <p:tgtEl>
                                          <p:spTgt spid="52"/>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53"/>
                                        </p:tgtEl>
                                        <p:attrNameLst>
                                          <p:attrName>style.visibility</p:attrName>
                                        </p:attrNameLst>
                                      </p:cBhvr>
                                      <p:to>
                                        <p:strVal val="visible"/>
                                      </p:to>
                                    </p:set>
                                    <p:animEffect transition="in" filter="fade">
                                      <p:cBhvr>
                                        <p:cTn id="137" dur="1000"/>
                                        <p:tgtEl>
                                          <p:spTgt spid="53"/>
                                        </p:tgtEl>
                                      </p:cBhvr>
                                    </p:animEffect>
                                    <p:anim calcmode="lin" valueType="num">
                                      <p:cBhvr>
                                        <p:cTn id="138" dur="1000" fill="hold"/>
                                        <p:tgtEl>
                                          <p:spTgt spid="53"/>
                                        </p:tgtEl>
                                        <p:attrNameLst>
                                          <p:attrName>ppt_x</p:attrName>
                                        </p:attrNameLst>
                                      </p:cBhvr>
                                      <p:tavLst>
                                        <p:tav tm="0">
                                          <p:val>
                                            <p:strVal val="#ppt_x"/>
                                          </p:val>
                                        </p:tav>
                                        <p:tav tm="100000">
                                          <p:val>
                                            <p:strVal val="#ppt_x"/>
                                          </p:val>
                                        </p:tav>
                                      </p:tavLst>
                                    </p:anim>
                                    <p:anim calcmode="lin" valueType="num">
                                      <p:cBhvr>
                                        <p:cTn id="139" dur="1000" fill="hold"/>
                                        <p:tgtEl>
                                          <p:spTgt spid="53"/>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54"/>
                                        </p:tgtEl>
                                        <p:attrNameLst>
                                          <p:attrName>style.visibility</p:attrName>
                                        </p:attrNameLst>
                                      </p:cBhvr>
                                      <p:to>
                                        <p:strVal val="visible"/>
                                      </p:to>
                                    </p:set>
                                    <p:animEffect transition="in" filter="fade">
                                      <p:cBhvr>
                                        <p:cTn id="142" dur="1000"/>
                                        <p:tgtEl>
                                          <p:spTgt spid="54"/>
                                        </p:tgtEl>
                                      </p:cBhvr>
                                    </p:animEffect>
                                    <p:anim calcmode="lin" valueType="num">
                                      <p:cBhvr>
                                        <p:cTn id="143" dur="1000" fill="hold"/>
                                        <p:tgtEl>
                                          <p:spTgt spid="54"/>
                                        </p:tgtEl>
                                        <p:attrNameLst>
                                          <p:attrName>ppt_x</p:attrName>
                                        </p:attrNameLst>
                                      </p:cBhvr>
                                      <p:tavLst>
                                        <p:tav tm="0">
                                          <p:val>
                                            <p:strVal val="#ppt_x"/>
                                          </p:val>
                                        </p:tav>
                                        <p:tav tm="100000">
                                          <p:val>
                                            <p:strVal val="#ppt_x"/>
                                          </p:val>
                                        </p:tav>
                                      </p:tavLst>
                                    </p:anim>
                                    <p:anim calcmode="lin" valueType="num">
                                      <p:cBhvr>
                                        <p:cTn id="144" dur="1000" fill="hold"/>
                                        <p:tgtEl>
                                          <p:spTgt spid="54"/>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55"/>
                                        </p:tgtEl>
                                        <p:attrNameLst>
                                          <p:attrName>style.visibility</p:attrName>
                                        </p:attrNameLst>
                                      </p:cBhvr>
                                      <p:to>
                                        <p:strVal val="visible"/>
                                      </p:to>
                                    </p:set>
                                    <p:animEffect transition="in" filter="fade">
                                      <p:cBhvr>
                                        <p:cTn id="147" dur="1000"/>
                                        <p:tgtEl>
                                          <p:spTgt spid="55"/>
                                        </p:tgtEl>
                                      </p:cBhvr>
                                    </p:animEffect>
                                    <p:anim calcmode="lin" valueType="num">
                                      <p:cBhvr>
                                        <p:cTn id="148" dur="1000" fill="hold"/>
                                        <p:tgtEl>
                                          <p:spTgt spid="55"/>
                                        </p:tgtEl>
                                        <p:attrNameLst>
                                          <p:attrName>ppt_x</p:attrName>
                                        </p:attrNameLst>
                                      </p:cBhvr>
                                      <p:tavLst>
                                        <p:tav tm="0">
                                          <p:val>
                                            <p:strVal val="#ppt_x"/>
                                          </p:val>
                                        </p:tav>
                                        <p:tav tm="100000">
                                          <p:val>
                                            <p:strVal val="#ppt_x"/>
                                          </p:val>
                                        </p:tav>
                                      </p:tavLst>
                                    </p:anim>
                                    <p:anim calcmode="lin" valueType="num">
                                      <p:cBhvr>
                                        <p:cTn id="149" dur="1000" fill="hold"/>
                                        <p:tgtEl>
                                          <p:spTgt spid="55"/>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56"/>
                                        </p:tgtEl>
                                        <p:attrNameLst>
                                          <p:attrName>style.visibility</p:attrName>
                                        </p:attrNameLst>
                                      </p:cBhvr>
                                      <p:to>
                                        <p:strVal val="visible"/>
                                      </p:to>
                                    </p:set>
                                    <p:animEffect transition="in" filter="fade">
                                      <p:cBhvr>
                                        <p:cTn id="152" dur="1000"/>
                                        <p:tgtEl>
                                          <p:spTgt spid="56"/>
                                        </p:tgtEl>
                                      </p:cBhvr>
                                    </p:animEffect>
                                    <p:anim calcmode="lin" valueType="num">
                                      <p:cBhvr>
                                        <p:cTn id="153" dur="1000" fill="hold"/>
                                        <p:tgtEl>
                                          <p:spTgt spid="56"/>
                                        </p:tgtEl>
                                        <p:attrNameLst>
                                          <p:attrName>ppt_x</p:attrName>
                                        </p:attrNameLst>
                                      </p:cBhvr>
                                      <p:tavLst>
                                        <p:tav tm="0">
                                          <p:val>
                                            <p:strVal val="#ppt_x"/>
                                          </p:val>
                                        </p:tav>
                                        <p:tav tm="100000">
                                          <p:val>
                                            <p:strVal val="#ppt_x"/>
                                          </p:val>
                                        </p:tav>
                                      </p:tavLst>
                                    </p:anim>
                                    <p:anim calcmode="lin" valueType="num">
                                      <p:cBhvr>
                                        <p:cTn id="154" dur="1000" fill="hold"/>
                                        <p:tgtEl>
                                          <p:spTgt spid="56"/>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57"/>
                                        </p:tgtEl>
                                        <p:attrNameLst>
                                          <p:attrName>style.visibility</p:attrName>
                                        </p:attrNameLst>
                                      </p:cBhvr>
                                      <p:to>
                                        <p:strVal val="visible"/>
                                      </p:to>
                                    </p:set>
                                    <p:animEffect transition="in" filter="fade">
                                      <p:cBhvr>
                                        <p:cTn id="157" dur="1000"/>
                                        <p:tgtEl>
                                          <p:spTgt spid="57"/>
                                        </p:tgtEl>
                                      </p:cBhvr>
                                    </p:animEffect>
                                    <p:anim calcmode="lin" valueType="num">
                                      <p:cBhvr>
                                        <p:cTn id="158" dur="1000" fill="hold"/>
                                        <p:tgtEl>
                                          <p:spTgt spid="57"/>
                                        </p:tgtEl>
                                        <p:attrNameLst>
                                          <p:attrName>ppt_x</p:attrName>
                                        </p:attrNameLst>
                                      </p:cBhvr>
                                      <p:tavLst>
                                        <p:tav tm="0">
                                          <p:val>
                                            <p:strVal val="#ppt_x"/>
                                          </p:val>
                                        </p:tav>
                                        <p:tav tm="100000">
                                          <p:val>
                                            <p:strVal val="#ppt_x"/>
                                          </p:val>
                                        </p:tav>
                                      </p:tavLst>
                                    </p:anim>
                                    <p:anim calcmode="lin" valueType="num">
                                      <p:cBhvr>
                                        <p:cTn id="159" dur="1000" fill="hold"/>
                                        <p:tgtEl>
                                          <p:spTgt spid="57"/>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0"/>
                                  </p:stCondLst>
                                  <p:childTnLst>
                                    <p:set>
                                      <p:cBhvr>
                                        <p:cTn id="161" dur="1" fill="hold">
                                          <p:stCondLst>
                                            <p:cond delay="0"/>
                                          </p:stCondLst>
                                        </p:cTn>
                                        <p:tgtEl>
                                          <p:spTgt spid="58"/>
                                        </p:tgtEl>
                                        <p:attrNameLst>
                                          <p:attrName>style.visibility</p:attrName>
                                        </p:attrNameLst>
                                      </p:cBhvr>
                                      <p:to>
                                        <p:strVal val="visible"/>
                                      </p:to>
                                    </p:set>
                                    <p:animEffect transition="in" filter="fade">
                                      <p:cBhvr>
                                        <p:cTn id="162" dur="1000"/>
                                        <p:tgtEl>
                                          <p:spTgt spid="58"/>
                                        </p:tgtEl>
                                      </p:cBhvr>
                                    </p:animEffect>
                                    <p:anim calcmode="lin" valueType="num">
                                      <p:cBhvr>
                                        <p:cTn id="163" dur="1000" fill="hold"/>
                                        <p:tgtEl>
                                          <p:spTgt spid="58"/>
                                        </p:tgtEl>
                                        <p:attrNameLst>
                                          <p:attrName>ppt_x</p:attrName>
                                        </p:attrNameLst>
                                      </p:cBhvr>
                                      <p:tavLst>
                                        <p:tav tm="0">
                                          <p:val>
                                            <p:strVal val="#ppt_x"/>
                                          </p:val>
                                        </p:tav>
                                        <p:tav tm="100000">
                                          <p:val>
                                            <p:strVal val="#ppt_x"/>
                                          </p:val>
                                        </p:tav>
                                      </p:tavLst>
                                    </p:anim>
                                    <p:anim calcmode="lin" valueType="num">
                                      <p:cBhvr>
                                        <p:cTn id="164" dur="1000" fill="hold"/>
                                        <p:tgtEl>
                                          <p:spTgt spid="58"/>
                                        </p:tgtEl>
                                        <p:attrNameLst>
                                          <p:attrName>ppt_y</p:attrName>
                                        </p:attrNameLst>
                                      </p:cBhvr>
                                      <p:tavLst>
                                        <p:tav tm="0">
                                          <p:val>
                                            <p:strVal val="#ppt_y+.1"/>
                                          </p:val>
                                        </p:tav>
                                        <p:tav tm="100000">
                                          <p:val>
                                            <p:strVal val="#ppt_y"/>
                                          </p:val>
                                        </p:tav>
                                      </p:tavLst>
                                    </p:anim>
                                  </p:childTnLst>
                                </p:cTn>
                              </p:par>
                              <p:par>
                                <p:cTn id="165" presetID="42" presetClass="entr" presetSubtype="0" fill="hold" grpId="0" nodeType="withEffect">
                                  <p:stCondLst>
                                    <p:cond delay="0"/>
                                  </p:stCondLst>
                                  <p:childTnLst>
                                    <p:set>
                                      <p:cBhvr>
                                        <p:cTn id="166" dur="1" fill="hold">
                                          <p:stCondLst>
                                            <p:cond delay="0"/>
                                          </p:stCondLst>
                                        </p:cTn>
                                        <p:tgtEl>
                                          <p:spTgt spid="59"/>
                                        </p:tgtEl>
                                        <p:attrNameLst>
                                          <p:attrName>style.visibility</p:attrName>
                                        </p:attrNameLst>
                                      </p:cBhvr>
                                      <p:to>
                                        <p:strVal val="visible"/>
                                      </p:to>
                                    </p:set>
                                    <p:animEffect transition="in" filter="fade">
                                      <p:cBhvr>
                                        <p:cTn id="167" dur="1000"/>
                                        <p:tgtEl>
                                          <p:spTgt spid="59"/>
                                        </p:tgtEl>
                                      </p:cBhvr>
                                    </p:animEffect>
                                    <p:anim calcmode="lin" valueType="num">
                                      <p:cBhvr>
                                        <p:cTn id="168" dur="1000" fill="hold"/>
                                        <p:tgtEl>
                                          <p:spTgt spid="59"/>
                                        </p:tgtEl>
                                        <p:attrNameLst>
                                          <p:attrName>ppt_x</p:attrName>
                                        </p:attrNameLst>
                                      </p:cBhvr>
                                      <p:tavLst>
                                        <p:tav tm="0">
                                          <p:val>
                                            <p:strVal val="#ppt_x"/>
                                          </p:val>
                                        </p:tav>
                                        <p:tav tm="100000">
                                          <p:val>
                                            <p:strVal val="#ppt_x"/>
                                          </p:val>
                                        </p:tav>
                                      </p:tavLst>
                                    </p:anim>
                                    <p:anim calcmode="lin" valueType="num">
                                      <p:cBhvr>
                                        <p:cTn id="169" dur="1000" fill="hold"/>
                                        <p:tgtEl>
                                          <p:spTgt spid="59"/>
                                        </p:tgtEl>
                                        <p:attrNameLst>
                                          <p:attrName>ppt_y</p:attrName>
                                        </p:attrNameLst>
                                      </p:cBhvr>
                                      <p:tavLst>
                                        <p:tav tm="0">
                                          <p:val>
                                            <p:strVal val="#ppt_y+.1"/>
                                          </p:val>
                                        </p:tav>
                                        <p:tav tm="100000">
                                          <p:val>
                                            <p:strVal val="#ppt_y"/>
                                          </p:val>
                                        </p:tav>
                                      </p:tavLst>
                                    </p:anim>
                                  </p:childTnLst>
                                </p:cTn>
                              </p:par>
                              <p:par>
                                <p:cTn id="170" presetID="42" presetClass="entr" presetSubtype="0" fill="hold" grpId="0" nodeType="withEffect">
                                  <p:stCondLst>
                                    <p:cond delay="0"/>
                                  </p:stCondLst>
                                  <p:childTnLst>
                                    <p:set>
                                      <p:cBhvr>
                                        <p:cTn id="171" dur="1" fill="hold">
                                          <p:stCondLst>
                                            <p:cond delay="0"/>
                                          </p:stCondLst>
                                        </p:cTn>
                                        <p:tgtEl>
                                          <p:spTgt spid="60"/>
                                        </p:tgtEl>
                                        <p:attrNameLst>
                                          <p:attrName>style.visibility</p:attrName>
                                        </p:attrNameLst>
                                      </p:cBhvr>
                                      <p:to>
                                        <p:strVal val="visible"/>
                                      </p:to>
                                    </p:set>
                                    <p:animEffect transition="in" filter="fade">
                                      <p:cBhvr>
                                        <p:cTn id="172" dur="1000"/>
                                        <p:tgtEl>
                                          <p:spTgt spid="60"/>
                                        </p:tgtEl>
                                      </p:cBhvr>
                                    </p:animEffect>
                                    <p:anim calcmode="lin" valueType="num">
                                      <p:cBhvr>
                                        <p:cTn id="173" dur="1000" fill="hold"/>
                                        <p:tgtEl>
                                          <p:spTgt spid="60"/>
                                        </p:tgtEl>
                                        <p:attrNameLst>
                                          <p:attrName>ppt_x</p:attrName>
                                        </p:attrNameLst>
                                      </p:cBhvr>
                                      <p:tavLst>
                                        <p:tav tm="0">
                                          <p:val>
                                            <p:strVal val="#ppt_x"/>
                                          </p:val>
                                        </p:tav>
                                        <p:tav tm="100000">
                                          <p:val>
                                            <p:strVal val="#ppt_x"/>
                                          </p:val>
                                        </p:tav>
                                      </p:tavLst>
                                    </p:anim>
                                    <p:anim calcmode="lin" valueType="num">
                                      <p:cBhvr>
                                        <p:cTn id="174" dur="1000" fill="hold"/>
                                        <p:tgtEl>
                                          <p:spTgt spid="60"/>
                                        </p:tgtEl>
                                        <p:attrNameLst>
                                          <p:attrName>ppt_y</p:attrName>
                                        </p:attrNameLst>
                                      </p:cBhvr>
                                      <p:tavLst>
                                        <p:tav tm="0">
                                          <p:val>
                                            <p:strVal val="#ppt_y+.1"/>
                                          </p:val>
                                        </p:tav>
                                        <p:tav tm="100000">
                                          <p:val>
                                            <p:strVal val="#ppt_y"/>
                                          </p:val>
                                        </p:tav>
                                      </p:tavLst>
                                    </p:anim>
                                  </p:childTnLst>
                                </p:cTn>
                              </p:par>
                              <p:par>
                                <p:cTn id="175" presetID="42" presetClass="entr" presetSubtype="0" fill="hold" grpId="0" nodeType="withEffect">
                                  <p:stCondLst>
                                    <p:cond delay="0"/>
                                  </p:stCondLst>
                                  <p:childTnLst>
                                    <p:set>
                                      <p:cBhvr>
                                        <p:cTn id="176" dur="1" fill="hold">
                                          <p:stCondLst>
                                            <p:cond delay="0"/>
                                          </p:stCondLst>
                                        </p:cTn>
                                        <p:tgtEl>
                                          <p:spTgt spid="61"/>
                                        </p:tgtEl>
                                        <p:attrNameLst>
                                          <p:attrName>style.visibility</p:attrName>
                                        </p:attrNameLst>
                                      </p:cBhvr>
                                      <p:to>
                                        <p:strVal val="visible"/>
                                      </p:to>
                                    </p:set>
                                    <p:animEffect transition="in" filter="fade">
                                      <p:cBhvr>
                                        <p:cTn id="177" dur="1000"/>
                                        <p:tgtEl>
                                          <p:spTgt spid="61"/>
                                        </p:tgtEl>
                                      </p:cBhvr>
                                    </p:animEffect>
                                    <p:anim calcmode="lin" valueType="num">
                                      <p:cBhvr>
                                        <p:cTn id="178" dur="1000" fill="hold"/>
                                        <p:tgtEl>
                                          <p:spTgt spid="61"/>
                                        </p:tgtEl>
                                        <p:attrNameLst>
                                          <p:attrName>ppt_x</p:attrName>
                                        </p:attrNameLst>
                                      </p:cBhvr>
                                      <p:tavLst>
                                        <p:tav tm="0">
                                          <p:val>
                                            <p:strVal val="#ppt_x"/>
                                          </p:val>
                                        </p:tav>
                                        <p:tav tm="100000">
                                          <p:val>
                                            <p:strVal val="#ppt_x"/>
                                          </p:val>
                                        </p:tav>
                                      </p:tavLst>
                                    </p:anim>
                                    <p:anim calcmode="lin" valueType="num">
                                      <p:cBhvr>
                                        <p:cTn id="179" dur="1000" fill="hold"/>
                                        <p:tgtEl>
                                          <p:spTgt spid="61"/>
                                        </p:tgtEl>
                                        <p:attrNameLst>
                                          <p:attrName>ppt_y</p:attrName>
                                        </p:attrNameLst>
                                      </p:cBhvr>
                                      <p:tavLst>
                                        <p:tav tm="0">
                                          <p:val>
                                            <p:strVal val="#ppt_y+.1"/>
                                          </p:val>
                                        </p:tav>
                                        <p:tav tm="100000">
                                          <p:val>
                                            <p:strVal val="#ppt_y"/>
                                          </p:val>
                                        </p:tav>
                                      </p:tavLst>
                                    </p:anim>
                                  </p:childTnLst>
                                </p:cTn>
                              </p:par>
                              <p:par>
                                <p:cTn id="180" presetID="42" presetClass="entr" presetSubtype="0" fill="hold" grpId="0" nodeType="withEffect">
                                  <p:stCondLst>
                                    <p:cond delay="0"/>
                                  </p:stCondLst>
                                  <p:childTnLst>
                                    <p:set>
                                      <p:cBhvr>
                                        <p:cTn id="181" dur="1" fill="hold">
                                          <p:stCondLst>
                                            <p:cond delay="0"/>
                                          </p:stCondLst>
                                        </p:cTn>
                                        <p:tgtEl>
                                          <p:spTgt spid="62"/>
                                        </p:tgtEl>
                                        <p:attrNameLst>
                                          <p:attrName>style.visibility</p:attrName>
                                        </p:attrNameLst>
                                      </p:cBhvr>
                                      <p:to>
                                        <p:strVal val="visible"/>
                                      </p:to>
                                    </p:set>
                                    <p:animEffect transition="in" filter="fade">
                                      <p:cBhvr>
                                        <p:cTn id="182" dur="1000"/>
                                        <p:tgtEl>
                                          <p:spTgt spid="62"/>
                                        </p:tgtEl>
                                      </p:cBhvr>
                                    </p:animEffect>
                                    <p:anim calcmode="lin" valueType="num">
                                      <p:cBhvr>
                                        <p:cTn id="183" dur="1000" fill="hold"/>
                                        <p:tgtEl>
                                          <p:spTgt spid="62"/>
                                        </p:tgtEl>
                                        <p:attrNameLst>
                                          <p:attrName>ppt_x</p:attrName>
                                        </p:attrNameLst>
                                      </p:cBhvr>
                                      <p:tavLst>
                                        <p:tav tm="0">
                                          <p:val>
                                            <p:strVal val="#ppt_x"/>
                                          </p:val>
                                        </p:tav>
                                        <p:tav tm="100000">
                                          <p:val>
                                            <p:strVal val="#ppt_x"/>
                                          </p:val>
                                        </p:tav>
                                      </p:tavLst>
                                    </p:anim>
                                    <p:anim calcmode="lin" valueType="num">
                                      <p:cBhvr>
                                        <p:cTn id="184" dur="1000" fill="hold"/>
                                        <p:tgtEl>
                                          <p:spTgt spid="62"/>
                                        </p:tgtEl>
                                        <p:attrNameLst>
                                          <p:attrName>ppt_y</p:attrName>
                                        </p:attrNameLst>
                                      </p:cBhvr>
                                      <p:tavLst>
                                        <p:tav tm="0">
                                          <p:val>
                                            <p:strVal val="#ppt_y+.1"/>
                                          </p:val>
                                        </p:tav>
                                        <p:tav tm="100000">
                                          <p:val>
                                            <p:strVal val="#ppt_y"/>
                                          </p:val>
                                        </p:tav>
                                      </p:tavLst>
                                    </p:anim>
                                  </p:childTnLst>
                                </p:cTn>
                              </p:par>
                              <p:par>
                                <p:cTn id="185" presetID="42" presetClass="entr" presetSubtype="0" fill="hold" grpId="0" nodeType="withEffect">
                                  <p:stCondLst>
                                    <p:cond delay="0"/>
                                  </p:stCondLst>
                                  <p:childTnLst>
                                    <p:set>
                                      <p:cBhvr>
                                        <p:cTn id="186" dur="1" fill="hold">
                                          <p:stCondLst>
                                            <p:cond delay="0"/>
                                          </p:stCondLst>
                                        </p:cTn>
                                        <p:tgtEl>
                                          <p:spTgt spid="63"/>
                                        </p:tgtEl>
                                        <p:attrNameLst>
                                          <p:attrName>style.visibility</p:attrName>
                                        </p:attrNameLst>
                                      </p:cBhvr>
                                      <p:to>
                                        <p:strVal val="visible"/>
                                      </p:to>
                                    </p:set>
                                    <p:animEffect transition="in" filter="fade">
                                      <p:cBhvr>
                                        <p:cTn id="187" dur="1000"/>
                                        <p:tgtEl>
                                          <p:spTgt spid="63"/>
                                        </p:tgtEl>
                                      </p:cBhvr>
                                    </p:animEffect>
                                    <p:anim calcmode="lin" valueType="num">
                                      <p:cBhvr>
                                        <p:cTn id="188" dur="1000" fill="hold"/>
                                        <p:tgtEl>
                                          <p:spTgt spid="63"/>
                                        </p:tgtEl>
                                        <p:attrNameLst>
                                          <p:attrName>ppt_x</p:attrName>
                                        </p:attrNameLst>
                                      </p:cBhvr>
                                      <p:tavLst>
                                        <p:tav tm="0">
                                          <p:val>
                                            <p:strVal val="#ppt_x"/>
                                          </p:val>
                                        </p:tav>
                                        <p:tav tm="100000">
                                          <p:val>
                                            <p:strVal val="#ppt_x"/>
                                          </p:val>
                                        </p:tav>
                                      </p:tavLst>
                                    </p:anim>
                                    <p:anim calcmode="lin" valueType="num">
                                      <p:cBhvr>
                                        <p:cTn id="189" dur="1000" fill="hold"/>
                                        <p:tgtEl>
                                          <p:spTgt spid="63"/>
                                        </p:tgtEl>
                                        <p:attrNameLst>
                                          <p:attrName>ppt_y</p:attrName>
                                        </p:attrNameLst>
                                      </p:cBhvr>
                                      <p:tavLst>
                                        <p:tav tm="0">
                                          <p:val>
                                            <p:strVal val="#ppt_y+.1"/>
                                          </p:val>
                                        </p:tav>
                                        <p:tav tm="100000">
                                          <p:val>
                                            <p:strVal val="#ppt_y"/>
                                          </p:val>
                                        </p:tav>
                                      </p:tavLst>
                                    </p:anim>
                                  </p:childTnLst>
                                </p:cTn>
                              </p:par>
                              <p:par>
                                <p:cTn id="190" presetID="42" presetClass="entr" presetSubtype="0" fill="hold" grpId="0" nodeType="withEffect">
                                  <p:stCondLst>
                                    <p:cond delay="0"/>
                                  </p:stCondLst>
                                  <p:childTnLst>
                                    <p:set>
                                      <p:cBhvr>
                                        <p:cTn id="191" dur="1" fill="hold">
                                          <p:stCondLst>
                                            <p:cond delay="0"/>
                                          </p:stCondLst>
                                        </p:cTn>
                                        <p:tgtEl>
                                          <p:spTgt spid="64"/>
                                        </p:tgtEl>
                                        <p:attrNameLst>
                                          <p:attrName>style.visibility</p:attrName>
                                        </p:attrNameLst>
                                      </p:cBhvr>
                                      <p:to>
                                        <p:strVal val="visible"/>
                                      </p:to>
                                    </p:set>
                                    <p:animEffect transition="in" filter="fade">
                                      <p:cBhvr>
                                        <p:cTn id="192" dur="1000"/>
                                        <p:tgtEl>
                                          <p:spTgt spid="64"/>
                                        </p:tgtEl>
                                      </p:cBhvr>
                                    </p:animEffect>
                                    <p:anim calcmode="lin" valueType="num">
                                      <p:cBhvr>
                                        <p:cTn id="193" dur="1000" fill="hold"/>
                                        <p:tgtEl>
                                          <p:spTgt spid="64"/>
                                        </p:tgtEl>
                                        <p:attrNameLst>
                                          <p:attrName>ppt_x</p:attrName>
                                        </p:attrNameLst>
                                      </p:cBhvr>
                                      <p:tavLst>
                                        <p:tav tm="0">
                                          <p:val>
                                            <p:strVal val="#ppt_x"/>
                                          </p:val>
                                        </p:tav>
                                        <p:tav tm="100000">
                                          <p:val>
                                            <p:strVal val="#ppt_x"/>
                                          </p:val>
                                        </p:tav>
                                      </p:tavLst>
                                    </p:anim>
                                    <p:anim calcmode="lin" valueType="num">
                                      <p:cBhvr>
                                        <p:cTn id="194" dur="1000" fill="hold"/>
                                        <p:tgtEl>
                                          <p:spTgt spid="64"/>
                                        </p:tgtEl>
                                        <p:attrNameLst>
                                          <p:attrName>ppt_y</p:attrName>
                                        </p:attrNameLst>
                                      </p:cBhvr>
                                      <p:tavLst>
                                        <p:tav tm="0">
                                          <p:val>
                                            <p:strVal val="#ppt_y+.1"/>
                                          </p:val>
                                        </p:tav>
                                        <p:tav tm="100000">
                                          <p:val>
                                            <p:strVal val="#ppt_y"/>
                                          </p:val>
                                        </p:tav>
                                      </p:tavLst>
                                    </p:anim>
                                  </p:childTnLst>
                                </p:cTn>
                              </p:par>
                              <p:par>
                                <p:cTn id="195" presetID="42" presetClass="entr" presetSubtype="0" fill="hold" grpId="0" nodeType="withEffect">
                                  <p:stCondLst>
                                    <p:cond delay="0"/>
                                  </p:stCondLst>
                                  <p:childTnLst>
                                    <p:set>
                                      <p:cBhvr>
                                        <p:cTn id="196" dur="1" fill="hold">
                                          <p:stCondLst>
                                            <p:cond delay="0"/>
                                          </p:stCondLst>
                                        </p:cTn>
                                        <p:tgtEl>
                                          <p:spTgt spid="65"/>
                                        </p:tgtEl>
                                        <p:attrNameLst>
                                          <p:attrName>style.visibility</p:attrName>
                                        </p:attrNameLst>
                                      </p:cBhvr>
                                      <p:to>
                                        <p:strVal val="visible"/>
                                      </p:to>
                                    </p:set>
                                    <p:animEffect transition="in" filter="fade">
                                      <p:cBhvr>
                                        <p:cTn id="197" dur="1000"/>
                                        <p:tgtEl>
                                          <p:spTgt spid="65"/>
                                        </p:tgtEl>
                                      </p:cBhvr>
                                    </p:animEffect>
                                    <p:anim calcmode="lin" valueType="num">
                                      <p:cBhvr>
                                        <p:cTn id="198" dur="1000" fill="hold"/>
                                        <p:tgtEl>
                                          <p:spTgt spid="65"/>
                                        </p:tgtEl>
                                        <p:attrNameLst>
                                          <p:attrName>ppt_x</p:attrName>
                                        </p:attrNameLst>
                                      </p:cBhvr>
                                      <p:tavLst>
                                        <p:tav tm="0">
                                          <p:val>
                                            <p:strVal val="#ppt_x"/>
                                          </p:val>
                                        </p:tav>
                                        <p:tav tm="100000">
                                          <p:val>
                                            <p:strVal val="#ppt_x"/>
                                          </p:val>
                                        </p:tav>
                                      </p:tavLst>
                                    </p:anim>
                                    <p:anim calcmode="lin" valueType="num">
                                      <p:cBhvr>
                                        <p:cTn id="199" dur="1000" fill="hold"/>
                                        <p:tgtEl>
                                          <p:spTgt spid="65"/>
                                        </p:tgtEl>
                                        <p:attrNameLst>
                                          <p:attrName>ppt_y</p:attrName>
                                        </p:attrNameLst>
                                      </p:cBhvr>
                                      <p:tavLst>
                                        <p:tav tm="0">
                                          <p:val>
                                            <p:strVal val="#ppt_y+.1"/>
                                          </p:val>
                                        </p:tav>
                                        <p:tav tm="100000">
                                          <p:val>
                                            <p:strVal val="#ppt_y"/>
                                          </p:val>
                                        </p:tav>
                                      </p:tavLst>
                                    </p:anim>
                                  </p:childTnLst>
                                </p:cTn>
                              </p:par>
                              <p:par>
                                <p:cTn id="200" presetID="42" presetClass="entr" presetSubtype="0" fill="hold" grpId="0" nodeType="withEffect">
                                  <p:stCondLst>
                                    <p:cond delay="0"/>
                                  </p:stCondLst>
                                  <p:childTnLst>
                                    <p:set>
                                      <p:cBhvr>
                                        <p:cTn id="201" dur="1" fill="hold">
                                          <p:stCondLst>
                                            <p:cond delay="0"/>
                                          </p:stCondLst>
                                        </p:cTn>
                                        <p:tgtEl>
                                          <p:spTgt spid="66"/>
                                        </p:tgtEl>
                                        <p:attrNameLst>
                                          <p:attrName>style.visibility</p:attrName>
                                        </p:attrNameLst>
                                      </p:cBhvr>
                                      <p:to>
                                        <p:strVal val="visible"/>
                                      </p:to>
                                    </p:set>
                                    <p:animEffect transition="in" filter="fade">
                                      <p:cBhvr>
                                        <p:cTn id="202" dur="1000"/>
                                        <p:tgtEl>
                                          <p:spTgt spid="66"/>
                                        </p:tgtEl>
                                      </p:cBhvr>
                                    </p:animEffect>
                                    <p:anim calcmode="lin" valueType="num">
                                      <p:cBhvr>
                                        <p:cTn id="203" dur="1000" fill="hold"/>
                                        <p:tgtEl>
                                          <p:spTgt spid="66"/>
                                        </p:tgtEl>
                                        <p:attrNameLst>
                                          <p:attrName>ppt_x</p:attrName>
                                        </p:attrNameLst>
                                      </p:cBhvr>
                                      <p:tavLst>
                                        <p:tav tm="0">
                                          <p:val>
                                            <p:strVal val="#ppt_x"/>
                                          </p:val>
                                        </p:tav>
                                        <p:tav tm="100000">
                                          <p:val>
                                            <p:strVal val="#ppt_x"/>
                                          </p:val>
                                        </p:tav>
                                      </p:tavLst>
                                    </p:anim>
                                    <p:anim calcmode="lin" valueType="num">
                                      <p:cBhvr>
                                        <p:cTn id="204" dur="1000" fill="hold"/>
                                        <p:tgtEl>
                                          <p:spTgt spid="66"/>
                                        </p:tgtEl>
                                        <p:attrNameLst>
                                          <p:attrName>ppt_y</p:attrName>
                                        </p:attrNameLst>
                                      </p:cBhvr>
                                      <p:tavLst>
                                        <p:tav tm="0">
                                          <p:val>
                                            <p:strVal val="#ppt_y+.1"/>
                                          </p:val>
                                        </p:tav>
                                        <p:tav tm="100000">
                                          <p:val>
                                            <p:strVal val="#ppt_y"/>
                                          </p:val>
                                        </p:tav>
                                      </p:tavLst>
                                    </p:anim>
                                  </p:childTnLst>
                                </p:cTn>
                              </p:par>
                              <p:par>
                                <p:cTn id="205" presetID="42" presetClass="entr" presetSubtype="0" fill="hold" grpId="0" nodeType="withEffect">
                                  <p:stCondLst>
                                    <p:cond delay="0"/>
                                  </p:stCondLst>
                                  <p:childTnLst>
                                    <p:set>
                                      <p:cBhvr>
                                        <p:cTn id="206" dur="1" fill="hold">
                                          <p:stCondLst>
                                            <p:cond delay="0"/>
                                          </p:stCondLst>
                                        </p:cTn>
                                        <p:tgtEl>
                                          <p:spTgt spid="67"/>
                                        </p:tgtEl>
                                        <p:attrNameLst>
                                          <p:attrName>style.visibility</p:attrName>
                                        </p:attrNameLst>
                                      </p:cBhvr>
                                      <p:to>
                                        <p:strVal val="visible"/>
                                      </p:to>
                                    </p:set>
                                    <p:animEffect transition="in" filter="fade">
                                      <p:cBhvr>
                                        <p:cTn id="207" dur="1000"/>
                                        <p:tgtEl>
                                          <p:spTgt spid="67"/>
                                        </p:tgtEl>
                                      </p:cBhvr>
                                    </p:animEffect>
                                    <p:anim calcmode="lin" valueType="num">
                                      <p:cBhvr>
                                        <p:cTn id="208" dur="1000" fill="hold"/>
                                        <p:tgtEl>
                                          <p:spTgt spid="67"/>
                                        </p:tgtEl>
                                        <p:attrNameLst>
                                          <p:attrName>ppt_x</p:attrName>
                                        </p:attrNameLst>
                                      </p:cBhvr>
                                      <p:tavLst>
                                        <p:tav tm="0">
                                          <p:val>
                                            <p:strVal val="#ppt_x"/>
                                          </p:val>
                                        </p:tav>
                                        <p:tav tm="100000">
                                          <p:val>
                                            <p:strVal val="#ppt_x"/>
                                          </p:val>
                                        </p:tav>
                                      </p:tavLst>
                                    </p:anim>
                                    <p:anim calcmode="lin" valueType="num">
                                      <p:cBhvr>
                                        <p:cTn id="209" dur="1000" fill="hold"/>
                                        <p:tgtEl>
                                          <p:spTgt spid="67"/>
                                        </p:tgtEl>
                                        <p:attrNameLst>
                                          <p:attrName>ppt_y</p:attrName>
                                        </p:attrNameLst>
                                      </p:cBhvr>
                                      <p:tavLst>
                                        <p:tav tm="0">
                                          <p:val>
                                            <p:strVal val="#ppt_y+.1"/>
                                          </p:val>
                                        </p:tav>
                                        <p:tav tm="100000">
                                          <p:val>
                                            <p:strVal val="#ppt_y"/>
                                          </p:val>
                                        </p:tav>
                                      </p:tavLst>
                                    </p:anim>
                                  </p:childTnLst>
                                </p:cTn>
                              </p:par>
                              <p:par>
                                <p:cTn id="210" presetID="42" presetClass="entr" presetSubtype="0" fill="hold" grpId="0" nodeType="withEffect">
                                  <p:stCondLst>
                                    <p:cond delay="0"/>
                                  </p:stCondLst>
                                  <p:childTnLst>
                                    <p:set>
                                      <p:cBhvr>
                                        <p:cTn id="211" dur="1" fill="hold">
                                          <p:stCondLst>
                                            <p:cond delay="0"/>
                                          </p:stCondLst>
                                        </p:cTn>
                                        <p:tgtEl>
                                          <p:spTgt spid="68"/>
                                        </p:tgtEl>
                                        <p:attrNameLst>
                                          <p:attrName>style.visibility</p:attrName>
                                        </p:attrNameLst>
                                      </p:cBhvr>
                                      <p:to>
                                        <p:strVal val="visible"/>
                                      </p:to>
                                    </p:set>
                                    <p:animEffect transition="in" filter="fade">
                                      <p:cBhvr>
                                        <p:cTn id="212" dur="1000"/>
                                        <p:tgtEl>
                                          <p:spTgt spid="68"/>
                                        </p:tgtEl>
                                      </p:cBhvr>
                                    </p:animEffect>
                                    <p:anim calcmode="lin" valueType="num">
                                      <p:cBhvr>
                                        <p:cTn id="213" dur="1000" fill="hold"/>
                                        <p:tgtEl>
                                          <p:spTgt spid="68"/>
                                        </p:tgtEl>
                                        <p:attrNameLst>
                                          <p:attrName>ppt_x</p:attrName>
                                        </p:attrNameLst>
                                      </p:cBhvr>
                                      <p:tavLst>
                                        <p:tav tm="0">
                                          <p:val>
                                            <p:strVal val="#ppt_x"/>
                                          </p:val>
                                        </p:tav>
                                        <p:tav tm="100000">
                                          <p:val>
                                            <p:strVal val="#ppt_x"/>
                                          </p:val>
                                        </p:tav>
                                      </p:tavLst>
                                    </p:anim>
                                    <p:anim calcmode="lin" valueType="num">
                                      <p:cBhvr>
                                        <p:cTn id="214" dur="1000" fill="hold"/>
                                        <p:tgtEl>
                                          <p:spTgt spid="68"/>
                                        </p:tgtEl>
                                        <p:attrNameLst>
                                          <p:attrName>ppt_y</p:attrName>
                                        </p:attrNameLst>
                                      </p:cBhvr>
                                      <p:tavLst>
                                        <p:tav tm="0">
                                          <p:val>
                                            <p:strVal val="#ppt_y+.1"/>
                                          </p:val>
                                        </p:tav>
                                        <p:tav tm="100000">
                                          <p:val>
                                            <p:strVal val="#ppt_y"/>
                                          </p:val>
                                        </p:tav>
                                      </p:tavLst>
                                    </p:anim>
                                  </p:childTnLst>
                                </p:cTn>
                              </p:par>
                              <p:par>
                                <p:cTn id="215" presetID="42" presetClass="entr" presetSubtype="0" fill="hold" grpId="0" nodeType="withEffect">
                                  <p:stCondLst>
                                    <p:cond delay="0"/>
                                  </p:stCondLst>
                                  <p:childTnLst>
                                    <p:set>
                                      <p:cBhvr>
                                        <p:cTn id="216" dur="1" fill="hold">
                                          <p:stCondLst>
                                            <p:cond delay="0"/>
                                          </p:stCondLst>
                                        </p:cTn>
                                        <p:tgtEl>
                                          <p:spTgt spid="69"/>
                                        </p:tgtEl>
                                        <p:attrNameLst>
                                          <p:attrName>style.visibility</p:attrName>
                                        </p:attrNameLst>
                                      </p:cBhvr>
                                      <p:to>
                                        <p:strVal val="visible"/>
                                      </p:to>
                                    </p:set>
                                    <p:animEffect transition="in" filter="fade">
                                      <p:cBhvr>
                                        <p:cTn id="217" dur="1000"/>
                                        <p:tgtEl>
                                          <p:spTgt spid="69"/>
                                        </p:tgtEl>
                                      </p:cBhvr>
                                    </p:animEffect>
                                    <p:anim calcmode="lin" valueType="num">
                                      <p:cBhvr>
                                        <p:cTn id="218" dur="1000" fill="hold"/>
                                        <p:tgtEl>
                                          <p:spTgt spid="69"/>
                                        </p:tgtEl>
                                        <p:attrNameLst>
                                          <p:attrName>ppt_x</p:attrName>
                                        </p:attrNameLst>
                                      </p:cBhvr>
                                      <p:tavLst>
                                        <p:tav tm="0">
                                          <p:val>
                                            <p:strVal val="#ppt_x"/>
                                          </p:val>
                                        </p:tav>
                                        <p:tav tm="100000">
                                          <p:val>
                                            <p:strVal val="#ppt_x"/>
                                          </p:val>
                                        </p:tav>
                                      </p:tavLst>
                                    </p:anim>
                                    <p:anim calcmode="lin" valueType="num">
                                      <p:cBhvr>
                                        <p:cTn id="219" dur="1000" fill="hold"/>
                                        <p:tgtEl>
                                          <p:spTgt spid="69"/>
                                        </p:tgtEl>
                                        <p:attrNameLst>
                                          <p:attrName>ppt_y</p:attrName>
                                        </p:attrNameLst>
                                      </p:cBhvr>
                                      <p:tavLst>
                                        <p:tav tm="0">
                                          <p:val>
                                            <p:strVal val="#ppt_y+.1"/>
                                          </p:val>
                                        </p:tav>
                                        <p:tav tm="100000">
                                          <p:val>
                                            <p:strVal val="#ppt_y"/>
                                          </p:val>
                                        </p:tav>
                                      </p:tavLst>
                                    </p:anim>
                                  </p:childTnLst>
                                </p:cTn>
                              </p:par>
                              <p:par>
                                <p:cTn id="220" presetID="42" presetClass="entr" presetSubtype="0" fill="hold" grpId="0" nodeType="withEffect">
                                  <p:stCondLst>
                                    <p:cond delay="0"/>
                                  </p:stCondLst>
                                  <p:childTnLst>
                                    <p:set>
                                      <p:cBhvr>
                                        <p:cTn id="221" dur="1" fill="hold">
                                          <p:stCondLst>
                                            <p:cond delay="0"/>
                                          </p:stCondLst>
                                        </p:cTn>
                                        <p:tgtEl>
                                          <p:spTgt spid="70"/>
                                        </p:tgtEl>
                                        <p:attrNameLst>
                                          <p:attrName>style.visibility</p:attrName>
                                        </p:attrNameLst>
                                      </p:cBhvr>
                                      <p:to>
                                        <p:strVal val="visible"/>
                                      </p:to>
                                    </p:set>
                                    <p:animEffect transition="in" filter="fade">
                                      <p:cBhvr>
                                        <p:cTn id="222" dur="1000"/>
                                        <p:tgtEl>
                                          <p:spTgt spid="70"/>
                                        </p:tgtEl>
                                      </p:cBhvr>
                                    </p:animEffect>
                                    <p:anim calcmode="lin" valueType="num">
                                      <p:cBhvr>
                                        <p:cTn id="223" dur="1000" fill="hold"/>
                                        <p:tgtEl>
                                          <p:spTgt spid="70"/>
                                        </p:tgtEl>
                                        <p:attrNameLst>
                                          <p:attrName>ppt_x</p:attrName>
                                        </p:attrNameLst>
                                      </p:cBhvr>
                                      <p:tavLst>
                                        <p:tav tm="0">
                                          <p:val>
                                            <p:strVal val="#ppt_x"/>
                                          </p:val>
                                        </p:tav>
                                        <p:tav tm="100000">
                                          <p:val>
                                            <p:strVal val="#ppt_x"/>
                                          </p:val>
                                        </p:tav>
                                      </p:tavLst>
                                    </p:anim>
                                    <p:anim calcmode="lin" valueType="num">
                                      <p:cBhvr>
                                        <p:cTn id="224" dur="1000" fill="hold"/>
                                        <p:tgtEl>
                                          <p:spTgt spid="70"/>
                                        </p:tgtEl>
                                        <p:attrNameLst>
                                          <p:attrName>ppt_y</p:attrName>
                                        </p:attrNameLst>
                                      </p:cBhvr>
                                      <p:tavLst>
                                        <p:tav tm="0">
                                          <p:val>
                                            <p:strVal val="#ppt_y+.1"/>
                                          </p:val>
                                        </p:tav>
                                        <p:tav tm="100000">
                                          <p:val>
                                            <p:strVal val="#ppt_y"/>
                                          </p:val>
                                        </p:tav>
                                      </p:tavLst>
                                    </p:anim>
                                  </p:childTnLst>
                                </p:cTn>
                              </p:par>
                              <p:par>
                                <p:cTn id="225" presetID="42" presetClass="entr" presetSubtype="0" fill="hold" grpId="0" nodeType="withEffect">
                                  <p:stCondLst>
                                    <p:cond delay="0"/>
                                  </p:stCondLst>
                                  <p:childTnLst>
                                    <p:set>
                                      <p:cBhvr>
                                        <p:cTn id="226" dur="1" fill="hold">
                                          <p:stCondLst>
                                            <p:cond delay="0"/>
                                          </p:stCondLst>
                                        </p:cTn>
                                        <p:tgtEl>
                                          <p:spTgt spid="71"/>
                                        </p:tgtEl>
                                        <p:attrNameLst>
                                          <p:attrName>style.visibility</p:attrName>
                                        </p:attrNameLst>
                                      </p:cBhvr>
                                      <p:to>
                                        <p:strVal val="visible"/>
                                      </p:to>
                                    </p:set>
                                    <p:animEffect transition="in" filter="fade">
                                      <p:cBhvr>
                                        <p:cTn id="227" dur="1000"/>
                                        <p:tgtEl>
                                          <p:spTgt spid="71"/>
                                        </p:tgtEl>
                                      </p:cBhvr>
                                    </p:animEffect>
                                    <p:anim calcmode="lin" valueType="num">
                                      <p:cBhvr>
                                        <p:cTn id="228" dur="1000" fill="hold"/>
                                        <p:tgtEl>
                                          <p:spTgt spid="71"/>
                                        </p:tgtEl>
                                        <p:attrNameLst>
                                          <p:attrName>ppt_x</p:attrName>
                                        </p:attrNameLst>
                                      </p:cBhvr>
                                      <p:tavLst>
                                        <p:tav tm="0">
                                          <p:val>
                                            <p:strVal val="#ppt_x"/>
                                          </p:val>
                                        </p:tav>
                                        <p:tav tm="100000">
                                          <p:val>
                                            <p:strVal val="#ppt_x"/>
                                          </p:val>
                                        </p:tav>
                                      </p:tavLst>
                                    </p:anim>
                                    <p:anim calcmode="lin" valueType="num">
                                      <p:cBhvr>
                                        <p:cTn id="229" dur="1000" fill="hold"/>
                                        <p:tgtEl>
                                          <p:spTgt spid="71"/>
                                        </p:tgtEl>
                                        <p:attrNameLst>
                                          <p:attrName>ppt_y</p:attrName>
                                        </p:attrNameLst>
                                      </p:cBhvr>
                                      <p:tavLst>
                                        <p:tav tm="0">
                                          <p:val>
                                            <p:strVal val="#ppt_y+.1"/>
                                          </p:val>
                                        </p:tav>
                                        <p:tav tm="100000">
                                          <p:val>
                                            <p:strVal val="#ppt_y"/>
                                          </p:val>
                                        </p:tav>
                                      </p:tavLst>
                                    </p:anim>
                                  </p:childTnLst>
                                </p:cTn>
                              </p:par>
                              <p:par>
                                <p:cTn id="230" presetID="42" presetClass="entr" presetSubtype="0" fill="hold" grpId="0" nodeType="withEffect">
                                  <p:stCondLst>
                                    <p:cond delay="0"/>
                                  </p:stCondLst>
                                  <p:childTnLst>
                                    <p:set>
                                      <p:cBhvr>
                                        <p:cTn id="231" dur="1" fill="hold">
                                          <p:stCondLst>
                                            <p:cond delay="0"/>
                                          </p:stCondLst>
                                        </p:cTn>
                                        <p:tgtEl>
                                          <p:spTgt spid="72"/>
                                        </p:tgtEl>
                                        <p:attrNameLst>
                                          <p:attrName>style.visibility</p:attrName>
                                        </p:attrNameLst>
                                      </p:cBhvr>
                                      <p:to>
                                        <p:strVal val="visible"/>
                                      </p:to>
                                    </p:set>
                                    <p:animEffect transition="in" filter="fade">
                                      <p:cBhvr>
                                        <p:cTn id="232" dur="1000"/>
                                        <p:tgtEl>
                                          <p:spTgt spid="72"/>
                                        </p:tgtEl>
                                      </p:cBhvr>
                                    </p:animEffect>
                                    <p:anim calcmode="lin" valueType="num">
                                      <p:cBhvr>
                                        <p:cTn id="233" dur="1000" fill="hold"/>
                                        <p:tgtEl>
                                          <p:spTgt spid="72"/>
                                        </p:tgtEl>
                                        <p:attrNameLst>
                                          <p:attrName>ppt_x</p:attrName>
                                        </p:attrNameLst>
                                      </p:cBhvr>
                                      <p:tavLst>
                                        <p:tav tm="0">
                                          <p:val>
                                            <p:strVal val="#ppt_x"/>
                                          </p:val>
                                        </p:tav>
                                        <p:tav tm="100000">
                                          <p:val>
                                            <p:strVal val="#ppt_x"/>
                                          </p:val>
                                        </p:tav>
                                      </p:tavLst>
                                    </p:anim>
                                    <p:anim calcmode="lin" valueType="num">
                                      <p:cBhvr>
                                        <p:cTn id="234" dur="1000" fill="hold"/>
                                        <p:tgtEl>
                                          <p:spTgt spid="72"/>
                                        </p:tgtEl>
                                        <p:attrNameLst>
                                          <p:attrName>ppt_y</p:attrName>
                                        </p:attrNameLst>
                                      </p:cBhvr>
                                      <p:tavLst>
                                        <p:tav tm="0">
                                          <p:val>
                                            <p:strVal val="#ppt_y+.1"/>
                                          </p:val>
                                        </p:tav>
                                        <p:tav tm="100000">
                                          <p:val>
                                            <p:strVal val="#ppt_y"/>
                                          </p:val>
                                        </p:tav>
                                      </p:tavLst>
                                    </p:anim>
                                  </p:childTnLst>
                                </p:cTn>
                              </p:par>
                              <p:par>
                                <p:cTn id="235" presetID="42" presetClass="entr" presetSubtype="0" fill="hold" grpId="0" nodeType="withEffect">
                                  <p:stCondLst>
                                    <p:cond delay="0"/>
                                  </p:stCondLst>
                                  <p:childTnLst>
                                    <p:set>
                                      <p:cBhvr>
                                        <p:cTn id="236" dur="1" fill="hold">
                                          <p:stCondLst>
                                            <p:cond delay="0"/>
                                          </p:stCondLst>
                                        </p:cTn>
                                        <p:tgtEl>
                                          <p:spTgt spid="73"/>
                                        </p:tgtEl>
                                        <p:attrNameLst>
                                          <p:attrName>style.visibility</p:attrName>
                                        </p:attrNameLst>
                                      </p:cBhvr>
                                      <p:to>
                                        <p:strVal val="visible"/>
                                      </p:to>
                                    </p:set>
                                    <p:animEffect transition="in" filter="fade">
                                      <p:cBhvr>
                                        <p:cTn id="237" dur="1000"/>
                                        <p:tgtEl>
                                          <p:spTgt spid="73"/>
                                        </p:tgtEl>
                                      </p:cBhvr>
                                    </p:animEffect>
                                    <p:anim calcmode="lin" valueType="num">
                                      <p:cBhvr>
                                        <p:cTn id="238" dur="1000" fill="hold"/>
                                        <p:tgtEl>
                                          <p:spTgt spid="73"/>
                                        </p:tgtEl>
                                        <p:attrNameLst>
                                          <p:attrName>ppt_x</p:attrName>
                                        </p:attrNameLst>
                                      </p:cBhvr>
                                      <p:tavLst>
                                        <p:tav tm="0">
                                          <p:val>
                                            <p:strVal val="#ppt_x"/>
                                          </p:val>
                                        </p:tav>
                                        <p:tav tm="100000">
                                          <p:val>
                                            <p:strVal val="#ppt_x"/>
                                          </p:val>
                                        </p:tav>
                                      </p:tavLst>
                                    </p:anim>
                                    <p:anim calcmode="lin" valueType="num">
                                      <p:cBhvr>
                                        <p:cTn id="239" dur="1000" fill="hold"/>
                                        <p:tgtEl>
                                          <p:spTgt spid="73"/>
                                        </p:tgtEl>
                                        <p:attrNameLst>
                                          <p:attrName>ppt_y</p:attrName>
                                        </p:attrNameLst>
                                      </p:cBhvr>
                                      <p:tavLst>
                                        <p:tav tm="0">
                                          <p:val>
                                            <p:strVal val="#ppt_y+.1"/>
                                          </p:val>
                                        </p:tav>
                                        <p:tav tm="100000">
                                          <p:val>
                                            <p:strVal val="#ppt_y"/>
                                          </p:val>
                                        </p:tav>
                                      </p:tavLst>
                                    </p:anim>
                                  </p:childTnLst>
                                </p:cTn>
                              </p:par>
                              <p:par>
                                <p:cTn id="240" presetID="42" presetClass="entr" presetSubtype="0" fill="hold" grpId="0" nodeType="withEffect">
                                  <p:stCondLst>
                                    <p:cond delay="0"/>
                                  </p:stCondLst>
                                  <p:childTnLst>
                                    <p:set>
                                      <p:cBhvr>
                                        <p:cTn id="241" dur="1" fill="hold">
                                          <p:stCondLst>
                                            <p:cond delay="0"/>
                                          </p:stCondLst>
                                        </p:cTn>
                                        <p:tgtEl>
                                          <p:spTgt spid="74"/>
                                        </p:tgtEl>
                                        <p:attrNameLst>
                                          <p:attrName>style.visibility</p:attrName>
                                        </p:attrNameLst>
                                      </p:cBhvr>
                                      <p:to>
                                        <p:strVal val="visible"/>
                                      </p:to>
                                    </p:set>
                                    <p:animEffect transition="in" filter="fade">
                                      <p:cBhvr>
                                        <p:cTn id="242" dur="1000"/>
                                        <p:tgtEl>
                                          <p:spTgt spid="74"/>
                                        </p:tgtEl>
                                      </p:cBhvr>
                                    </p:animEffect>
                                    <p:anim calcmode="lin" valueType="num">
                                      <p:cBhvr>
                                        <p:cTn id="243" dur="1000" fill="hold"/>
                                        <p:tgtEl>
                                          <p:spTgt spid="74"/>
                                        </p:tgtEl>
                                        <p:attrNameLst>
                                          <p:attrName>ppt_x</p:attrName>
                                        </p:attrNameLst>
                                      </p:cBhvr>
                                      <p:tavLst>
                                        <p:tav tm="0">
                                          <p:val>
                                            <p:strVal val="#ppt_x"/>
                                          </p:val>
                                        </p:tav>
                                        <p:tav tm="100000">
                                          <p:val>
                                            <p:strVal val="#ppt_x"/>
                                          </p:val>
                                        </p:tav>
                                      </p:tavLst>
                                    </p:anim>
                                    <p:anim calcmode="lin" valueType="num">
                                      <p:cBhvr>
                                        <p:cTn id="244" dur="1000" fill="hold"/>
                                        <p:tgtEl>
                                          <p:spTgt spid="74"/>
                                        </p:tgtEl>
                                        <p:attrNameLst>
                                          <p:attrName>ppt_y</p:attrName>
                                        </p:attrNameLst>
                                      </p:cBhvr>
                                      <p:tavLst>
                                        <p:tav tm="0">
                                          <p:val>
                                            <p:strVal val="#ppt_y+.1"/>
                                          </p:val>
                                        </p:tav>
                                        <p:tav tm="100000">
                                          <p:val>
                                            <p:strVal val="#ppt_y"/>
                                          </p:val>
                                        </p:tav>
                                      </p:tavLst>
                                    </p:anim>
                                  </p:childTnLst>
                                </p:cTn>
                              </p:par>
                              <p:par>
                                <p:cTn id="245" presetID="42" presetClass="entr" presetSubtype="0" fill="hold" grpId="0" nodeType="withEffect">
                                  <p:stCondLst>
                                    <p:cond delay="0"/>
                                  </p:stCondLst>
                                  <p:childTnLst>
                                    <p:set>
                                      <p:cBhvr>
                                        <p:cTn id="246" dur="1" fill="hold">
                                          <p:stCondLst>
                                            <p:cond delay="0"/>
                                          </p:stCondLst>
                                        </p:cTn>
                                        <p:tgtEl>
                                          <p:spTgt spid="75"/>
                                        </p:tgtEl>
                                        <p:attrNameLst>
                                          <p:attrName>style.visibility</p:attrName>
                                        </p:attrNameLst>
                                      </p:cBhvr>
                                      <p:to>
                                        <p:strVal val="visible"/>
                                      </p:to>
                                    </p:set>
                                    <p:animEffect transition="in" filter="fade">
                                      <p:cBhvr>
                                        <p:cTn id="247" dur="1000"/>
                                        <p:tgtEl>
                                          <p:spTgt spid="75"/>
                                        </p:tgtEl>
                                      </p:cBhvr>
                                    </p:animEffect>
                                    <p:anim calcmode="lin" valueType="num">
                                      <p:cBhvr>
                                        <p:cTn id="248" dur="1000" fill="hold"/>
                                        <p:tgtEl>
                                          <p:spTgt spid="75"/>
                                        </p:tgtEl>
                                        <p:attrNameLst>
                                          <p:attrName>ppt_x</p:attrName>
                                        </p:attrNameLst>
                                      </p:cBhvr>
                                      <p:tavLst>
                                        <p:tav tm="0">
                                          <p:val>
                                            <p:strVal val="#ppt_x"/>
                                          </p:val>
                                        </p:tav>
                                        <p:tav tm="100000">
                                          <p:val>
                                            <p:strVal val="#ppt_x"/>
                                          </p:val>
                                        </p:tav>
                                      </p:tavLst>
                                    </p:anim>
                                    <p:anim calcmode="lin" valueType="num">
                                      <p:cBhvr>
                                        <p:cTn id="249" dur="1000" fill="hold"/>
                                        <p:tgtEl>
                                          <p:spTgt spid="75"/>
                                        </p:tgtEl>
                                        <p:attrNameLst>
                                          <p:attrName>ppt_y</p:attrName>
                                        </p:attrNameLst>
                                      </p:cBhvr>
                                      <p:tavLst>
                                        <p:tav tm="0">
                                          <p:val>
                                            <p:strVal val="#ppt_y+.1"/>
                                          </p:val>
                                        </p:tav>
                                        <p:tav tm="100000">
                                          <p:val>
                                            <p:strVal val="#ppt_y"/>
                                          </p:val>
                                        </p:tav>
                                      </p:tavLst>
                                    </p:anim>
                                  </p:childTnLst>
                                </p:cTn>
                              </p:par>
                              <p:par>
                                <p:cTn id="250" presetID="42" presetClass="entr" presetSubtype="0" fill="hold" grpId="0" nodeType="withEffect">
                                  <p:stCondLst>
                                    <p:cond delay="0"/>
                                  </p:stCondLst>
                                  <p:childTnLst>
                                    <p:set>
                                      <p:cBhvr>
                                        <p:cTn id="251" dur="1" fill="hold">
                                          <p:stCondLst>
                                            <p:cond delay="0"/>
                                          </p:stCondLst>
                                        </p:cTn>
                                        <p:tgtEl>
                                          <p:spTgt spid="76"/>
                                        </p:tgtEl>
                                        <p:attrNameLst>
                                          <p:attrName>style.visibility</p:attrName>
                                        </p:attrNameLst>
                                      </p:cBhvr>
                                      <p:to>
                                        <p:strVal val="visible"/>
                                      </p:to>
                                    </p:set>
                                    <p:animEffect transition="in" filter="fade">
                                      <p:cBhvr>
                                        <p:cTn id="252" dur="1000"/>
                                        <p:tgtEl>
                                          <p:spTgt spid="76"/>
                                        </p:tgtEl>
                                      </p:cBhvr>
                                    </p:animEffect>
                                    <p:anim calcmode="lin" valueType="num">
                                      <p:cBhvr>
                                        <p:cTn id="253" dur="1000" fill="hold"/>
                                        <p:tgtEl>
                                          <p:spTgt spid="76"/>
                                        </p:tgtEl>
                                        <p:attrNameLst>
                                          <p:attrName>ppt_x</p:attrName>
                                        </p:attrNameLst>
                                      </p:cBhvr>
                                      <p:tavLst>
                                        <p:tav tm="0">
                                          <p:val>
                                            <p:strVal val="#ppt_x"/>
                                          </p:val>
                                        </p:tav>
                                        <p:tav tm="100000">
                                          <p:val>
                                            <p:strVal val="#ppt_x"/>
                                          </p:val>
                                        </p:tav>
                                      </p:tavLst>
                                    </p:anim>
                                    <p:anim calcmode="lin" valueType="num">
                                      <p:cBhvr>
                                        <p:cTn id="254" dur="1000" fill="hold"/>
                                        <p:tgtEl>
                                          <p:spTgt spid="76"/>
                                        </p:tgtEl>
                                        <p:attrNameLst>
                                          <p:attrName>ppt_y</p:attrName>
                                        </p:attrNameLst>
                                      </p:cBhvr>
                                      <p:tavLst>
                                        <p:tav tm="0">
                                          <p:val>
                                            <p:strVal val="#ppt_y+.1"/>
                                          </p:val>
                                        </p:tav>
                                        <p:tav tm="100000">
                                          <p:val>
                                            <p:strVal val="#ppt_y"/>
                                          </p:val>
                                        </p:tav>
                                      </p:tavLst>
                                    </p:anim>
                                  </p:childTnLst>
                                </p:cTn>
                              </p:par>
                              <p:par>
                                <p:cTn id="255" presetID="42" presetClass="entr" presetSubtype="0" fill="hold" grpId="0" nodeType="withEffect">
                                  <p:stCondLst>
                                    <p:cond delay="0"/>
                                  </p:stCondLst>
                                  <p:childTnLst>
                                    <p:set>
                                      <p:cBhvr>
                                        <p:cTn id="256" dur="1" fill="hold">
                                          <p:stCondLst>
                                            <p:cond delay="0"/>
                                          </p:stCondLst>
                                        </p:cTn>
                                        <p:tgtEl>
                                          <p:spTgt spid="77"/>
                                        </p:tgtEl>
                                        <p:attrNameLst>
                                          <p:attrName>style.visibility</p:attrName>
                                        </p:attrNameLst>
                                      </p:cBhvr>
                                      <p:to>
                                        <p:strVal val="visible"/>
                                      </p:to>
                                    </p:set>
                                    <p:animEffect transition="in" filter="fade">
                                      <p:cBhvr>
                                        <p:cTn id="257" dur="1000"/>
                                        <p:tgtEl>
                                          <p:spTgt spid="77"/>
                                        </p:tgtEl>
                                      </p:cBhvr>
                                    </p:animEffect>
                                    <p:anim calcmode="lin" valueType="num">
                                      <p:cBhvr>
                                        <p:cTn id="258" dur="1000" fill="hold"/>
                                        <p:tgtEl>
                                          <p:spTgt spid="77"/>
                                        </p:tgtEl>
                                        <p:attrNameLst>
                                          <p:attrName>ppt_x</p:attrName>
                                        </p:attrNameLst>
                                      </p:cBhvr>
                                      <p:tavLst>
                                        <p:tav tm="0">
                                          <p:val>
                                            <p:strVal val="#ppt_x"/>
                                          </p:val>
                                        </p:tav>
                                        <p:tav tm="100000">
                                          <p:val>
                                            <p:strVal val="#ppt_x"/>
                                          </p:val>
                                        </p:tav>
                                      </p:tavLst>
                                    </p:anim>
                                    <p:anim calcmode="lin" valueType="num">
                                      <p:cBhvr>
                                        <p:cTn id="259" dur="1000" fill="hold"/>
                                        <p:tgtEl>
                                          <p:spTgt spid="77"/>
                                        </p:tgtEl>
                                        <p:attrNameLst>
                                          <p:attrName>ppt_y</p:attrName>
                                        </p:attrNameLst>
                                      </p:cBhvr>
                                      <p:tavLst>
                                        <p:tav tm="0">
                                          <p:val>
                                            <p:strVal val="#ppt_y+.1"/>
                                          </p:val>
                                        </p:tav>
                                        <p:tav tm="100000">
                                          <p:val>
                                            <p:strVal val="#ppt_y"/>
                                          </p:val>
                                        </p:tav>
                                      </p:tavLst>
                                    </p:anim>
                                  </p:childTnLst>
                                </p:cTn>
                              </p:par>
                              <p:par>
                                <p:cTn id="260" presetID="42" presetClass="entr" presetSubtype="0" fill="hold" grpId="0" nodeType="withEffect">
                                  <p:stCondLst>
                                    <p:cond delay="0"/>
                                  </p:stCondLst>
                                  <p:childTnLst>
                                    <p:set>
                                      <p:cBhvr>
                                        <p:cTn id="261" dur="1" fill="hold">
                                          <p:stCondLst>
                                            <p:cond delay="0"/>
                                          </p:stCondLst>
                                        </p:cTn>
                                        <p:tgtEl>
                                          <p:spTgt spid="78"/>
                                        </p:tgtEl>
                                        <p:attrNameLst>
                                          <p:attrName>style.visibility</p:attrName>
                                        </p:attrNameLst>
                                      </p:cBhvr>
                                      <p:to>
                                        <p:strVal val="visible"/>
                                      </p:to>
                                    </p:set>
                                    <p:animEffect transition="in" filter="fade">
                                      <p:cBhvr>
                                        <p:cTn id="262" dur="1000"/>
                                        <p:tgtEl>
                                          <p:spTgt spid="78"/>
                                        </p:tgtEl>
                                      </p:cBhvr>
                                    </p:animEffect>
                                    <p:anim calcmode="lin" valueType="num">
                                      <p:cBhvr>
                                        <p:cTn id="263" dur="1000" fill="hold"/>
                                        <p:tgtEl>
                                          <p:spTgt spid="78"/>
                                        </p:tgtEl>
                                        <p:attrNameLst>
                                          <p:attrName>ppt_x</p:attrName>
                                        </p:attrNameLst>
                                      </p:cBhvr>
                                      <p:tavLst>
                                        <p:tav tm="0">
                                          <p:val>
                                            <p:strVal val="#ppt_x"/>
                                          </p:val>
                                        </p:tav>
                                        <p:tav tm="100000">
                                          <p:val>
                                            <p:strVal val="#ppt_x"/>
                                          </p:val>
                                        </p:tav>
                                      </p:tavLst>
                                    </p:anim>
                                    <p:anim calcmode="lin" valueType="num">
                                      <p:cBhvr>
                                        <p:cTn id="264" dur="1000" fill="hold"/>
                                        <p:tgtEl>
                                          <p:spTgt spid="78"/>
                                        </p:tgtEl>
                                        <p:attrNameLst>
                                          <p:attrName>ppt_y</p:attrName>
                                        </p:attrNameLst>
                                      </p:cBhvr>
                                      <p:tavLst>
                                        <p:tav tm="0">
                                          <p:val>
                                            <p:strVal val="#ppt_y+.1"/>
                                          </p:val>
                                        </p:tav>
                                        <p:tav tm="100000">
                                          <p:val>
                                            <p:strVal val="#ppt_y"/>
                                          </p:val>
                                        </p:tav>
                                      </p:tavLst>
                                    </p:anim>
                                  </p:childTnLst>
                                </p:cTn>
                              </p:par>
                              <p:par>
                                <p:cTn id="265" presetID="42" presetClass="entr" presetSubtype="0" fill="hold" grpId="0" nodeType="withEffect">
                                  <p:stCondLst>
                                    <p:cond delay="0"/>
                                  </p:stCondLst>
                                  <p:childTnLst>
                                    <p:set>
                                      <p:cBhvr>
                                        <p:cTn id="266" dur="1" fill="hold">
                                          <p:stCondLst>
                                            <p:cond delay="0"/>
                                          </p:stCondLst>
                                        </p:cTn>
                                        <p:tgtEl>
                                          <p:spTgt spid="79"/>
                                        </p:tgtEl>
                                        <p:attrNameLst>
                                          <p:attrName>style.visibility</p:attrName>
                                        </p:attrNameLst>
                                      </p:cBhvr>
                                      <p:to>
                                        <p:strVal val="visible"/>
                                      </p:to>
                                    </p:set>
                                    <p:animEffect transition="in" filter="fade">
                                      <p:cBhvr>
                                        <p:cTn id="267" dur="1000"/>
                                        <p:tgtEl>
                                          <p:spTgt spid="79"/>
                                        </p:tgtEl>
                                      </p:cBhvr>
                                    </p:animEffect>
                                    <p:anim calcmode="lin" valueType="num">
                                      <p:cBhvr>
                                        <p:cTn id="268" dur="1000" fill="hold"/>
                                        <p:tgtEl>
                                          <p:spTgt spid="79"/>
                                        </p:tgtEl>
                                        <p:attrNameLst>
                                          <p:attrName>ppt_x</p:attrName>
                                        </p:attrNameLst>
                                      </p:cBhvr>
                                      <p:tavLst>
                                        <p:tav tm="0">
                                          <p:val>
                                            <p:strVal val="#ppt_x"/>
                                          </p:val>
                                        </p:tav>
                                        <p:tav tm="100000">
                                          <p:val>
                                            <p:strVal val="#ppt_x"/>
                                          </p:val>
                                        </p:tav>
                                      </p:tavLst>
                                    </p:anim>
                                    <p:anim calcmode="lin" valueType="num">
                                      <p:cBhvr>
                                        <p:cTn id="269" dur="1000" fill="hold"/>
                                        <p:tgtEl>
                                          <p:spTgt spid="79"/>
                                        </p:tgtEl>
                                        <p:attrNameLst>
                                          <p:attrName>ppt_y</p:attrName>
                                        </p:attrNameLst>
                                      </p:cBhvr>
                                      <p:tavLst>
                                        <p:tav tm="0">
                                          <p:val>
                                            <p:strVal val="#ppt_y+.1"/>
                                          </p:val>
                                        </p:tav>
                                        <p:tav tm="100000">
                                          <p:val>
                                            <p:strVal val="#ppt_y"/>
                                          </p:val>
                                        </p:tav>
                                      </p:tavLst>
                                    </p:anim>
                                  </p:childTnLst>
                                </p:cTn>
                              </p:par>
                              <p:par>
                                <p:cTn id="270" presetID="42" presetClass="entr" presetSubtype="0" fill="hold" grpId="0" nodeType="withEffect">
                                  <p:stCondLst>
                                    <p:cond delay="0"/>
                                  </p:stCondLst>
                                  <p:childTnLst>
                                    <p:set>
                                      <p:cBhvr>
                                        <p:cTn id="271" dur="1" fill="hold">
                                          <p:stCondLst>
                                            <p:cond delay="0"/>
                                          </p:stCondLst>
                                        </p:cTn>
                                        <p:tgtEl>
                                          <p:spTgt spid="80"/>
                                        </p:tgtEl>
                                        <p:attrNameLst>
                                          <p:attrName>style.visibility</p:attrName>
                                        </p:attrNameLst>
                                      </p:cBhvr>
                                      <p:to>
                                        <p:strVal val="visible"/>
                                      </p:to>
                                    </p:set>
                                    <p:animEffect transition="in" filter="fade">
                                      <p:cBhvr>
                                        <p:cTn id="272" dur="1000"/>
                                        <p:tgtEl>
                                          <p:spTgt spid="80"/>
                                        </p:tgtEl>
                                      </p:cBhvr>
                                    </p:animEffect>
                                    <p:anim calcmode="lin" valueType="num">
                                      <p:cBhvr>
                                        <p:cTn id="273" dur="1000" fill="hold"/>
                                        <p:tgtEl>
                                          <p:spTgt spid="80"/>
                                        </p:tgtEl>
                                        <p:attrNameLst>
                                          <p:attrName>ppt_x</p:attrName>
                                        </p:attrNameLst>
                                      </p:cBhvr>
                                      <p:tavLst>
                                        <p:tav tm="0">
                                          <p:val>
                                            <p:strVal val="#ppt_x"/>
                                          </p:val>
                                        </p:tav>
                                        <p:tav tm="100000">
                                          <p:val>
                                            <p:strVal val="#ppt_x"/>
                                          </p:val>
                                        </p:tav>
                                      </p:tavLst>
                                    </p:anim>
                                    <p:anim calcmode="lin" valueType="num">
                                      <p:cBhvr>
                                        <p:cTn id="274" dur="1000" fill="hold"/>
                                        <p:tgtEl>
                                          <p:spTgt spid="80"/>
                                        </p:tgtEl>
                                        <p:attrNameLst>
                                          <p:attrName>ppt_y</p:attrName>
                                        </p:attrNameLst>
                                      </p:cBhvr>
                                      <p:tavLst>
                                        <p:tav tm="0">
                                          <p:val>
                                            <p:strVal val="#ppt_y+.1"/>
                                          </p:val>
                                        </p:tav>
                                        <p:tav tm="100000">
                                          <p:val>
                                            <p:strVal val="#ppt_y"/>
                                          </p:val>
                                        </p:tav>
                                      </p:tavLst>
                                    </p:anim>
                                  </p:childTnLst>
                                </p:cTn>
                              </p:par>
                              <p:par>
                                <p:cTn id="275" presetID="42" presetClass="entr" presetSubtype="0" fill="hold" grpId="0" nodeType="withEffect">
                                  <p:stCondLst>
                                    <p:cond delay="0"/>
                                  </p:stCondLst>
                                  <p:childTnLst>
                                    <p:set>
                                      <p:cBhvr>
                                        <p:cTn id="276" dur="1" fill="hold">
                                          <p:stCondLst>
                                            <p:cond delay="0"/>
                                          </p:stCondLst>
                                        </p:cTn>
                                        <p:tgtEl>
                                          <p:spTgt spid="81"/>
                                        </p:tgtEl>
                                        <p:attrNameLst>
                                          <p:attrName>style.visibility</p:attrName>
                                        </p:attrNameLst>
                                      </p:cBhvr>
                                      <p:to>
                                        <p:strVal val="visible"/>
                                      </p:to>
                                    </p:set>
                                    <p:animEffect transition="in" filter="fade">
                                      <p:cBhvr>
                                        <p:cTn id="277" dur="1000"/>
                                        <p:tgtEl>
                                          <p:spTgt spid="81"/>
                                        </p:tgtEl>
                                      </p:cBhvr>
                                    </p:animEffect>
                                    <p:anim calcmode="lin" valueType="num">
                                      <p:cBhvr>
                                        <p:cTn id="278" dur="1000" fill="hold"/>
                                        <p:tgtEl>
                                          <p:spTgt spid="81"/>
                                        </p:tgtEl>
                                        <p:attrNameLst>
                                          <p:attrName>ppt_x</p:attrName>
                                        </p:attrNameLst>
                                      </p:cBhvr>
                                      <p:tavLst>
                                        <p:tav tm="0">
                                          <p:val>
                                            <p:strVal val="#ppt_x"/>
                                          </p:val>
                                        </p:tav>
                                        <p:tav tm="100000">
                                          <p:val>
                                            <p:strVal val="#ppt_x"/>
                                          </p:val>
                                        </p:tav>
                                      </p:tavLst>
                                    </p:anim>
                                    <p:anim calcmode="lin" valueType="num">
                                      <p:cBhvr>
                                        <p:cTn id="279" dur="1000" fill="hold"/>
                                        <p:tgtEl>
                                          <p:spTgt spid="81"/>
                                        </p:tgtEl>
                                        <p:attrNameLst>
                                          <p:attrName>ppt_y</p:attrName>
                                        </p:attrNameLst>
                                      </p:cBhvr>
                                      <p:tavLst>
                                        <p:tav tm="0">
                                          <p:val>
                                            <p:strVal val="#ppt_y+.1"/>
                                          </p:val>
                                        </p:tav>
                                        <p:tav tm="100000">
                                          <p:val>
                                            <p:strVal val="#ppt_y"/>
                                          </p:val>
                                        </p:tav>
                                      </p:tavLst>
                                    </p:anim>
                                  </p:childTnLst>
                                </p:cTn>
                              </p:par>
                              <p:par>
                                <p:cTn id="280" presetID="42" presetClass="entr" presetSubtype="0" fill="hold" grpId="0" nodeType="withEffect">
                                  <p:stCondLst>
                                    <p:cond delay="0"/>
                                  </p:stCondLst>
                                  <p:childTnLst>
                                    <p:set>
                                      <p:cBhvr>
                                        <p:cTn id="281" dur="1" fill="hold">
                                          <p:stCondLst>
                                            <p:cond delay="0"/>
                                          </p:stCondLst>
                                        </p:cTn>
                                        <p:tgtEl>
                                          <p:spTgt spid="82"/>
                                        </p:tgtEl>
                                        <p:attrNameLst>
                                          <p:attrName>style.visibility</p:attrName>
                                        </p:attrNameLst>
                                      </p:cBhvr>
                                      <p:to>
                                        <p:strVal val="visible"/>
                                      </p:to>
                                    </p:set>
                                    <p:animEffect transition="in" filter="fade">
                                      <p:cBhvr>
                                        <p:cTn id="282" dur="1000"/>
                                        <p:tgtEl>
                                          <p:spTgt spid="82"/>
                                        </p:tgtEl>
                                      </p:cBhvr>
                                    </p:animEffect>
                                    <p:anim calcmode="lin" valueType="num">
                                      <p:cBhvr>
                                        <p:cTn id="283" dur="1000" fill="hold"/>
                                        <p:tgtEl>
                                          <p:spTgt spid="82"/>
                                        </p:tgtEl>
                                        <p:attrNameLst>
                                          <p:attrName>ppt_x</p:attrName>
                                        </p:attrNameLst>
                                      </p:cBhvr>
                                      <p:tavLst>
                                        <p:tav tm="0">
                                          <p:val>
                                            <p:strVal val="#ppt_x"/>
                                          </p:val>
                                        </p:tav>
                                        <p:tav tm="100000">
                                          <p:val>
                                            <p:strVal val="#ppt_x"/>
                                          </p:val>
                                        </p:tav>
                                      </p:tavLst>
                                    </p:anim>
                                    <p:anim calcmode="lin" valueType="num">
                                      <p:cBhvr>
                                        <p:cTn id="284" dur="1000" fill="hold"/>
                                        <p:tgtEl>
                                          <p:spTgt spid="82"/>
                                        </p:tgtEl>
                                        <p:attrNameLst>
                                          <p:attrName>ppt_y</p:attrName>
                                        </p:attrNameLst>
                                      </p:cBhvr>
                                      <p:tavLst>
                                        <p:tav tm="0">
                                          <p:val>
                                            <p:strVal val="#ppt_y+.1"/>
                                          </p:val>
                                        </p:tav>
                                        <p:tav tm="100000">
                                          <p:val>
                                            <p:strVal val="#ppt_y"/>
                                          </p:val>
                                        </p:tav>
                                      </p:tavLst>
                                    </p:anim>
                                  </p:childTnLst>
                                </p:cTn>
                              </p:par>
                              <p:par>
                                <p:cTn id="285" presetID="42" presetClass="entr" presetSubtype="0" fill="hold" grpId="0" nodeType="withEffect">
                                  <p:stCondLst>
                                    <p:cond delay="0"/>
                                  </p:stCondLst>
                                  <p:childTnLst>
                                    <p:set>
                                      <p:cBhvr>
                                        <p:cTn id="286" dur="1" fill="hold">
                                          <p:stCondLst>
                                            <p:cond delay="0"/>
                                          </p:stCondLst>
                                        </p:cTn>
                                        <p:tgtEl>
                                          <p:spTgt spid="83"/>
                                        </p:tgtEl>
                                        <p:attrNameLst>
                                          <p:attrName>style.visibility</p:attrName>
                                        </p:attrNameLst>
                                      </p:cBhvr>
                                      <p:to>
                                        <p:strVal val="visible"/>
                                      </p:to>
                                    </p:set>
                                    <p:animEffect transition="in" filter="fade">
                                      <p:cBhvr>
                                        <p:cTn id="287" dur="1000"/>
                                        <p:tgtEl>
                                          <p:spTgt spid="83"/>
                                        </p:tgtEl>
                                      </p:cBhvr>
                                    </p:animEffect>
                                    <p:anim calcmode="lin" valueType="num">
                                      <p:cBhvr>
                                        <p:cTn id="288" dur="1000" fill="hold"/>
                                        <p:tgtEl>
                                          <p:spTgt spid="83"/>
                                        </p:tgtEl>
                                        <p:attrNameLst>
                                          <p:attrName>ppt_x</p:attrName>
                                        </p:attrNameLst>
                                      </p:cBhvr>
                                      <p:tavLst>
                                        <p:tav tm="0">
                                          <p:val>
                                            <p:strVal val="#ppt_x"/>
                                          </p:val>
                                        </p:tav>
                                        <p:tav tm="100000">
                                          <p:val>
                                            <p:strVal val="#ppt_x"/>
                                          </p:val>
                                        </p:tav>
                                      </p:tavLst>
                                    </p:anim>
                                    <p:anim calcmode="lin" valueType="num">
                                      <p:cBhvr>
                                        <p:cTn id="289" dur="1000" fill="hold"/>
                                        <p:tgtEl>
                                          <p:spTgt spid="83"/>
                                        </p:tgtEl>
                                        <p:attrNameLst>
                                          <p:attrName>ppt_y</p:attrName>
                                        </p:attrNameLst>
                                      </p:cBhvr>
                                      <p:tavLst>
                                        <p:tav tm="0">
                                          <p:val>
                                            <p:strVal val="#ppt_y+.1"/>
                                          </p:val>
                                        </p:tav>
                                        <p:tav tm="100000">
                                          <p:val>
                                            <p:strVal val="#ppt_y"/>
                                          </p:val>
                                        </p:tav>
                                      </p:tavLst>
                                    </p:anim>
                                  </p:childTnLst>
                                </p:cTn>
                              </p:par>
                              <p:par>
                                <p:cTn id="290" presetID="42" presetClass="entr" presetSubtype="0" fill="hold" grpId="0" nodeType="withEffect">
                                  <p:stCondLst>
                                    <p:cond delay="0"/>
                                  </p:stCondLst>
                                  <p:childTnLst>
                                    <p:set>
                                      <p:cBhvr>
                                        <p:cTn id="291" dur="1" fill="hold">
                                          <p:stCondLst>
                                            <p:cond delay="0"/>
                                          </p:stCondLst>
                                        </p:cTn>
                                        <p:tgtEl>
                                          <p:spTgt spid="84"/>
                                        </p:tgtEl>
                                        <p:attrNameLst>
                                          <p:attrName>style.visibility</p:attrName>
                                        </p:attrNameLst>
                                      </p:cBhvr>
                                      <p:to>
                                        <p:strVal val="visible"/>
                                      </p:to>
                                    </p:set>
                                    <p:animEffect transition="in" filter="fade">
                                      <p:cBhvr>
                                        <p:cTn id="292" dur="1000"/>
                                        <p:tgtEl>
                                          <p:spTgt spid="84"/>
                                        </p:tgtEl>
                                      </p:cBhvr>
                                    </p:animEffect>
                                    <p:anim calcmode="lin" valueType="num">
                                      <p:cBhvr>
                                        <p:cTn id="293" dur="1000" fill="hold"/>
                                        <p:tgtEl>
                                          <p:spTgt spid="84"/>
                                        </p:tgtEl>
                                        <p:attrNameLst>
                                          <p:attrName>ppt_x</p:attrName>
                                        </p:attrNameLst>
                                      </p:cBhvr>
                                      <p:tavLst>
                                        <p:tav tm="0">
                                          <p:val>
                                            <p:strVal val="#ppt_x"/>
                                          </p:val>
                                        </p:tav>
                                        <p:tav tm="100000">
                                          <p:val>
                                            <p:strVal val="#ppt_x"/>
                                          </p:val>
                                        </p:tav>
                                      </p:tavLst>
                                    </p:anim>
                                    <p:anim calcmode="lin" valueType="num">
                                      <p:cBhvr>
                                        <p:cTn id="294" dur="1000" fill="hold"/>
                                        <p:tgtEl>
                                          <p:spTgt spid="84"/>
                                        </p:tgtEl>
                                        <p:attrNameLst>
                                          <p:attrName>ppt_y</p:attrName>
                                        </p:attrNameLst>
                                      </p:cBhvr>
                                      <p:tavLst>
                                        <p:tav tm="0">
                                          <p:val>
                                            <p:strVal val="#ppt_y+.1"/>
                                          </p:val>
                                        </p:tav>
                                        <p:tav tm="100000">
                                          <p:val>
                                            <p:strVal val="#ppt_y"/>
                                          </p:val>
                                        </p:tav>
                                      </p:tavLst>
                                    </p:anim>
                                  </p:childTnLst>
                                </p:cTn>
                              </p:par>
                              <p:par>
                                <p:cTn id="295" presetID="42" presetClass="entr" presetSubtype="0" fill="hold" grpId="0" nodeType="withEffect">
                                  <p:stCondLst>
                                    <p:cond delay="0"/>
                                  </p:stCondLst>
                                  <p:childTnLst>
                                    <p:set>
                                      <p:cBhvr>
                                        <p:cTn id="296" dur="1" fill="hold">
                                          <p:stCondLst>
                                            <p:cond delay="0"/>
                                          </p:stCondLst>
                                        </p:cTn>
                                        <p:tgtEl>
                                          <p:spTgt spid="85"/>
                                        </p:tgtEl>
                                        <p:attrNameLst>
                                          <p:attrName>style.visibility</p:attrName>
                                        </p:attrNameLst>
                                      </p:cBhvr>
                                      <p:to>
                                        <p:strVal val="visible"/>
                                      </p:to>
                                    </p:set>
                                    <p:animEffect transition="in" filter="fade">
                                      <p:cBhvr>
                                        <p:cTn id="297" dur="1000"/>
                                        <p:tgtEl>
                                          <p:spTgt spid="85"/>
                                        </p:tgtEl>
                                      </p:cBhvr>
                                    </p:animEffect>
                                    <p:anim calcmode="lin" valueType="num">
                                      <p:cBhvr>
                                        <p:cTn id="298" dur="1000" fill="hold"/>
                                        <p:tgtEl>
                                          <p:spTgt spid="85"/>
                                        </p:tgtEl>
                                        <p:attrNameLst>
                                          <p:attrName>ppt_x</p:attrName>
                                        </p:attrNameLst>
                                      </p:cBhvr>
                                      <p:tavLst>
                                        <p:tav tm="0">
                                          <p:val>
                                            <p:strVal val="#ppt_x"/>
                                          </p:val>
                                        </p:tav>
                                        <p:tav tm="100000">
                                          <p:val>
                                            <p:strVal val="#ppt_x"/>
                                          </p:val>
                                        </p:tav>
                                      </p:tavLst>
                                    </p:anim>
                                    <p:anim calcmode="lin" valueType="num">
                                      <p:cBhvr>
                                        <p:cTn id="299" dur="1000" fill="hold"/>
                                        <p:tgtEl>
                                          <p:spTgt spid="85"/>
                                        </p:tgtEl>
                                        <p:attrNameLst>
                                          <p:attrName>ppt_y</p:attrName>
                                        </p:attrNameLst>
                                      </p:cBhvr>
                                      <p:tavLst>
                                        <p:tav tm="0">
                                          <p:val>
                                            <p:strVal val="#ppt_y+.1"/>
                                          </p:val>
                                        </p:tav>
                                        <p:tav tm="100000">
                                          <p:val>
                                            <p:strVal val="#ppt_y"/>
                                          </p:val>
                                        </p:tav>
                                      </p:tavLst>
                                    </p:anim>
                                  </p:childTnLst>
                                </p:cTn>
                              </p:par>
                              <p:par>
                                <p:cTn id="300" presetID="42" presetClass="entr" presetSubtype="0" fill="hold" grpId="0" nodeType="withEffect">
                                  <p:stCondLst>
                                    <p:cond delay="0"/>
                                  </p:stCondLst>
                                  <p:childTnLst>
                                    <p:set>
                                      <p:cBhvr>
                                        <p:cTn id="301" dur="1" fill="hold">
                                          <p:stCondLst>
                                            <p:cond delay="0"/>
                                          </p:stCondLst>
                                        </p:cTn>
                                        <p:tgtEl>
                                          <p:spTgt spid="86"/>
                                        </p:tgtEl>
                                        <p:attrNameLst>
                                          <p:attrName>style.visibility</p:attrName>
                                        </p:attrNameLst>
                                      </p:cBhvr>
                                      <p:to>
                                        <p:strVal val="visible"/>
                                      </p:to>
                                    </p:set>
                                    <p:animEffect transition="in" filter="fade">
                                      <p:cBhvr>
                                        <p:cTn id="302" dur="1000"/>
                                        <p:tgtEl>
                                          <p:spTgt spid="86"/>
                                        </p:tgtEl>
                                      </p:cBhvr>
                                    </p:animEffect>
                                    <p:anim calcmode="lin" valueType="num">
                                      <p:cBhvr>
                                        <p:cTn id="303" dur="1000" fill="hold"/>
                                        <p:tgtEl>
                                          <p:spTgt spid="86"/>
                                        </p:tgtEl>
                                        <p:attrNameLst>
                                          <p:attrName>ppt_x</p:attrName>
                                        </p:attrNameLst>
                                      </p:cBhvr>
                                      <p:tavLst>
                                        <p:tav tm="0">
                                          <p:val>
                                            <p:strVal val="#ppt_x"/>
                                          </p:val>
                                        </p:tav>
                                        <p:tav tm="100000">
                                          <p:val>
                                            <p:strVal val="#ppt_x"/>
                                          </p:val>
                                        </p:tav>
                                      </p:tavLst>
                                    </p:anim>
                                    <p:anim calcmode="lin" valueType="num">
                                      <p:cBhvr>
                                        <p:cTn id="304" dur="1000" fill="hold"/>
                                        <p:tgtEl>
                                          <p:spTgt spid="86"/>
                                        </p:tgtEl>
                                        <p:attrNameLst>
                                          <p:attrName>ppt_y</p:attrName>
                                        </p:attrNameLst>
                                      </p:cBhvr>
                                      <p:tavLst>
                                        <p:tav tm="0">
                                          <p:val>
                                            <p:strVal val="#ppt_y+.1"/>
                                          </p:val>
                                        </p:tav>
                                        <p:tav tm="100000">
                                          <p:val>
                                            <p:strVal val="#ppt_y"/>
                                          </p:val>
                                        </p:tav>
                                      </p:tavLst>
                                    </p:anim>
                                  </p:childTnLst>
                                </p:cTn>
                              </p:par>
                              <p:par>
                                <p:cTn id="305" presetID="42" presetClass="entr" presetSubtype="0" fill="hold" grpId="0" nodeType="withEffect">
                                  <p:stCondLst>
                                    <p:cond delay="0"/>
                                  </p:stCondLst>
                                  <p:childTnLst>
                                    <p:set>
                                      <p:cBhvr>
                                        <p:cTn id="306" dur="1" fill="hold">
                                          <p:stCondLst>
                                            <p:cond delay="0"/>
                                          </p:stCondLst>
                                        </p:cTn>
                                        <p:tgtEl>
                                          <p:spTgt spid="87"/>
                                        </p:tgtEl>
                                        <p:attrNameLst>
                                          <p:attrName>style.visibility</p:attrName>
                                        </p:attrNameLst>
                                      </p:cBhvr>
                                      <p:to>
                                        <p:strVal val="visible"/>
                                      </p:to>
                                    </p:set>
                                    <p:animEffect transition="in" filter="fade">
                                      <p:cBhvr>
                                        <p:cTn id="307" dur="1000"/>
                                        <p:tgtEl>
                                          <p:spTgt spid="87"/>
                                        </p:tgtEl>
                                      </p:cBhvr>
                                    </p:animEffect>
                                    <p:anim calcmode="lin" valueType="num">
                                      <p:cBhvr>
                                        <p:cTn id="308" dur="1000" fill="hold"/>
                                        <p:tgtEl>
                                          <p:spTgt spid="87"/>
                                        </p:tgtEl>
                                        <p:attrNameLst>
                                          <p:attrName>ppt_x</p:attrName>
                                        </p:attrNameLst>
                                      </p:cBhvr>
                                      <p:tavLst>
                                        <p:tav tm="0">
                                          <p:val>
                                            <p:strVal val="#ppt_x"/>
                                          </p:val>
                                        </p:tav>
                                        <p:tav tm="100000">
                                          <p:val>
                                            <p:strVal val="#ppt_x"/>
                                          </p:val>
                                        </p:tav>
                                      </p:tavLst>
                                    </p:anim>
                                    <p:anim calcmode="lin" valueType="num">
                                      <p:cBhvr>
                                        <p:cTn id="309" dur="1000" fill="hold"/>
                                        <p:tgtEl>
                                          <p:spTgt spid="87"/>
                                        </p:tgtEl>
                                        <p:attrNameLst>
                                          <p:attrName>ppt_y</p:attrName>
                                        </p:attrNameLst>
                                      </p:cBhvr>
                                      <p:tavLst>
                                        <p:tav tm="0">
                                          <p:val>
                                            <p:strVal val="#ppt_y+.1"/>
                                          </p:val>
                                        </p:tav>
                                        <p:tav tm="100000">
                                          <p:val>
                                            <p:strVal val="#ppt_y"/>
                                          </p:val>
                                        </p:tav>
                                      </p:tavLst>
                                    </p:anim>
                                  </p:childTnLst>
                                </p:cTn>
                              </p:par>
                              <p:par>
                                <p:cTn id="310" presetID="42" presetClass="entr" presetSubtype="0" fill="hold" grpId="0" nodeType="withEffect">
                                  <p:stCondLst>
                                    <p:cond delay="0"/>
                                  </p:stCondLst>
                                  <p:childTnLst>
                                    <p:set>
                                      <p:cBhvr>
                                        <p:cTn id="311" dur="1" fill="hold">
                                          <p:stCondLst>
                                            <p:cond delay="0"/>
                                          </p:stCondLst>
                                        </p:cTn>
                                        <p:tgtEl>
                                          <p:spTgt spid="88"/>
                                        </p:tgtEl>
                                        <p:attrNameLst>
                                          <p:attrName>style.visibility</p:attrName>
                                        </p:attrNameLst>
                                      </p:cBhvr>
                                      <p:to>
                                        <p:strVal val="visible"/>
                                      </p:to>
                                    </p:set>
                                    <p:animEffect transition="in" filter="fade">
                                      <p:cBhvr>
                                        <p:cTn id="312" dur="1000"/>
                                        <p:tgtEl>
                                          <p:spTgt spid="88"/>
                                        </p:tgtEl>
                                      </p:cBhvr>
                                    </p:animEffect>
                                    <p:anim calcmode="lin" valueType="num">
                                      <p:cBhvr>
                                        <p:cTn id="313" dur="1000" fill="hold"/>
                                        <p:tgtEl>
                                          <p:spTgt spid="88"/>
                                        </p:tgtEl>
                                        <p:attrNameLst>
                                          <p:attrName>ppt_x</p:attrName>
                                        </p:attrNameLst>
                                      </p:cBhvr>
                                      <p:tavLst>
                                        <p:tav tm="0">
                                          <p:val>
                                            <p:strVal val="#ppt_x"/>
                                          </p:val>
                                        </p:tav>
                                        <p:tav tm="100000">
                                          <p:val>
                                            <p:strVal val="#ppt_x"/>
                                          </p:val>
                                        </p:tav>
                                      </p:tavLst>
                                    </p:anim>
                                    <p:anim calcmode="lin" valueType="num">
                                      <p:cBhvr>
                                        <p:cTn id="314" dur="1000" fill="hold"/>
                                        <p:tgtEl>
                                          <p:spTgt spid="88"/>
                                        </p:tgtEl>
                                        <p:attrNameLst>
                                          <p:attrName>ppt_y</p:attrName>
                                        </p:attrNameLst>
                                      </p:cBhvr>
                                      <p:tavLst>
                                        <p:tav tm="0">
                                          <p:val>
                                            <p:strVal val="#ppt_y+.1"/>
                                          </p:val>
                                        </p:tav>
                                        <p:tav tm="100000">
                                          <p:val>
                                            <p:strVal val="#ppt_y"/>
                                          </p:val>
                                        </p:tav>
                                      </p:tavLst>
                                    </p:anim>
                                  </p:childTnLst>
                                </p:cTn>
                              </p:par>
                              <p:par>
                                <p:cTn id="315" presetID="42" presetClass="entr" presetSubtype="0" fill="hold" grpId="0" nodeType="withEffect">
                                  <p:stCondLst>
                                    <p:cond delay="0"/>
                                  </p:stCondLst>
                                  <p:childTnLst>
                                    <p:set>
                                      <p:cBhvr>
                                        <p:cTn id="316" dur="1" fill="hold">
                                          <p:stCondLst>
                                            <p:cond delay="0"/>
                                          </p:stCondLst>
                                        </p:cTn>
                                        <p:tgtEl>
                                          <p:spTgt spid="89"/>
                                        </p:tgtEl>
                                        <p:attrNameLst>
                                          <p:attrName>style.visibility</p:attrName>
                                        </p:attrNameLst>
                                      </p:cBhvr>
                                      <p:to>
                                        <p:strVal val="visible"/>
                                      </p:to>
                                    </p:set>
                                    <p:animEffect transition="in" filter="fade">
                                      <p:cBhvr>
                                        <p:cTn id="317" dur="1000"/>
                                        <p:tgtEl>
                                          <p:spTgt spid="89"/>
                                        </p:tgtEl>
                                      </p:cBhvr>
                                    </p:animEffect>
                                    <p:anim calcmode="lin" valueType="num">
                                      <p:cBhvr>
                                        <p:cTn id="318" dur="1000" fill="hold"/>
                                        <p:tgtEl>
                                          <p:spTgt spid="89"/>
                                        </p:tgtEl>
                                        <p:attrNameLst>
                                          <p:attrName>ppt_x</p:attrName>
                                        </p:attrNameLst>
                                      </p:cBhvr>
                                      <p:tavLst>
                                        <p:tav tm="0">
                                          <p:val>
                                            <p:strVal val="#ppt_x"/>
                                          </p:val>
                                        </p:tav>
                                        <p:tav tm="100000">
                                          <p:val>
                                            <p:strVal val="#ppt_x"/>
                                          </p:val>
                                        </p:tav>
                                      </p:tavLst>
                                    </p:anim>
                                    <p:anim calcmode="lin" valueType="num">
                                      <p:cBhvr>
                                        <p:cTn id="319" dur="1000" fill="hold"/>
                                        <p:tgtEl>
                                          <p:spTgt spid="89"/>
                                        </p:tgtEl>
                                        <p:attrNameLst>
                                          <p:attrName>ppt_y</p:attrName>
                                        </p:attrNameLst>
                                      </p:cBhvr>
                                      <p:tavLst>
                                        <p:tav tm="0">
                                          <p:val>
                                            <p:strVal val="#ppt_y+.1"/>
                                          </p:val>
                                        </p:tav>
                                        <p:tav tm="100000">
                                          <p:val>
                                            <p:strVal val="#ppt_y"/>
                                          </p:val>
                                        </p:tav>
                                      </p:tavLst>
                                    </p:anim>
                                  </p:childTnLst>
                                </p:cTn>
                              </p:par>
                              <p:par>
                                <p:cTn id="320" presetID="42" presetClass="entr" presetSubtype="0" fill="hold" grpId="0" nodeType="withEffect">
                                  <p:stCondLst>
                                    <p:cond delay="0"/>
                                  </p:stCondLst>
                                  <p:childTnLst>
                                    <p:set>
                                      <p:cBhvr>
                                        <p:cTn id="321" dur="1" fill="hold">
                                          <p:stCondLst>
                                            <p:cond delay="0"/>
                                          </p:stCondLst>
                                        </p:cTn>
                                        <p:tgtEl>
                                          <p:spTgt spid="90"/>
                                        </p:tgtEl>
                                        <p:attrNameLst>
                                          <p:attrName>style.visibility</p:attrName>
                                        </p:attrNameLst>
                                      </p:cBhvr>
                                      <p:to>
                                        <p:strVal val="visible"/>
                                      </p:to>
                                    </p:set>
                                    <p:animEffect transition="in" filter="fade">
                                      <p:cBhvr>
                                        <p:cTn id="322" dur="1000"/>
                                        <p:tgtEl>
                                          <p:spTgt spid="90"/>
                                        </p:tgtEl>
                                      </p:cBhvr>
                                    </p:animEffect>
                                    <p:anim calcmode="lin" valueType="num">
                                      <p:cBhvr>
                                        <p:cTn id="323" dur="1000" fill="hold"/>
                                        <p:tgtEl>
                                          <p:spTgt spid="90"/>
                                        </p:tgtEl>
                                        <p:attrNameLst>
                                          <p:attrName>ppt_x</p:attrName>
                                        </p:attrNameLst>
                                      </p:cBhvr>
                                      <p:tavLst>
                                        <p:tav tm="0">
                                          <p:val>
                                            <p:strVal val="#ppt_x"/>
                                          </p:val>
                                        </p:tav>
                                        <p:tav tm="100000">
                                          <p:val>
                                            <p:strVal val="#ppt_x"/>
                                          </p:val>
                                        </p:tav>
                                      </p:tavLst>
                                    </p:anim>
                                    <p:anim calcmode="lin" valueType="num">
                                      <p:cBhvr>
                                        <p:cTn id="324" dur="1000" fill="hold"/>
                                        <p:tgtEl>
                                          <p:spTgt spid="90"/>
                                        </p:tgtEl>
                                        <p:attrNameLst>
                                          <p:attrName>ppt_y</p:attrName>
                                        </p:attrNameLst>
                                      </p:cBhvr>
                                      <p:tavLst>
                                        <p:tav tm="0">
                                          <p:val>
                                            <p:strVal val="#ppt_y+.1"/>
                                          </p:val>
                                        </p:tav>
                                        <p:tav tm="100000">
                                          <p:val>
                                            <p:strVal val="#ppt_y"/>
                                          </p:val>
                                        </p:tav>
                                      </p:tavLst>
                                    </p:anim>
                                  </p:childTnLst>
                                </p:cTn>
                              </p:par>
                              <p:par>
                                <p:cTn id="325" presetID="42" presetClass="entr" presetSubtype="0" fill="hold" grpId="0" nodeType="withEffect">
                                  <p:stCondLst>
                                    <p:cond delay="0"/>
                                  </p:stCondLst>
                                  <p:childTnLst>
                                    <p:set>
                                      <p:cBhvr>
                                        <p:cTn id="326" dur="1" fill="hold">
                                          <p:stCondLst>
                                            <p:cond delay="0"/>
                                          </p:stCondLst>
                                        </p:cTn>
                                        <p:tgtEl>
                                          <p:spTgt spid="91"/>
                                        </p:tgtEl>
                                        <p:attrNameLst>
                                          <p:attrName>style.visibility</p:attrName>
                                        </p:attrNameLst>
                                      </p:cBhvr>
                                      <p:to>
                                        <p:strVal val="visible"/>
                                      </p:to>
                                    </p:set>
                                    <p:animEffect transition="in" filter="fade">
                                      <p:cBhvr>
                                        <p:cTn id="327" dur="1000"/>
                                        <p:tgtEl>
                                          <p:spTgt spid="91"/>
                                        </p:tgtEl>
                                      </p:cBhvr>
                                    </p:animEffect>
                                    <p:anim calcmode="lin" valueType="num">
                                      <p:cBhvr>
                                        <p:cTn id="328" dur="1000" fill="hold"/>
                                        <p:tgtEl>
                                          <p:spTgt spid="91"/>
                                        </p:tgtEl>
                                        <p:attrNameLst>
                                          <p:attrName>ppt_x</p:attrName>
                                        </p:attrNameLst>
                                      </p:cBhvr>
                                      <p:tavLst>
                                        <p:tav tm="0">
                                          <p:val>
                                            <p:strVal val="#ppt_x"/>
                                          </p:val>
                                        </p:tav>
                                        <p:tav tm="100000">
                                          <p:val>
                                            <p:strVal val="#ppt_x"/>
                                          </p:val>
                                        </p:tav>
                                      </p:tavLst>
                                    </p:anim>
                                    <p:anim calcmode="lin" valueType="num">
                                      <p:cBhvr>
                                        <p:cTn id="329" dur="1000" fill="hold"/>
                                        <p:tgtEl>
                                          <p:spTgt spid="91"/>
                                        </p:tgtEl>
                                        <p:attrNameLst>
                                          <p:attrName>ppt_y</p:attrName>
                                        </p:attrNameLst>
                                      </p:cBhvr>
                                      <p:tavLst>
                                        <p:tav tm="0">
                                          <p:val>
                                            <p:strVal val="#ppt_y+.1"/>
                                          </p:val>
                                        </p:tav>
                                        <p:tav tm="100000">
                                          <p:val>
                                            <p:strVal val="#ppt_y"/>
                                          </p:val>
                                        </p:tav>
                                      </p:tavLst>
                                    </p:anim>
                                  </p:childTnLst>
                                </p:cTn>
                              </p:par>
                              <p:par>
                                <p:cTn id="330" presetID="42" presetClass="entr" presetSubtype="0" fill="hold" grpId="0" nodeType="withEffect">
                                  <p:stCondLst>
                                    <p:cond delay="0"/>
                                  </p:stCondLst>
                                  <p:childTnLst>
                                    <p:set>
                                      <p:cBhvr>
                                        <p:cTn id="331" dur="1" fill="hold">
                                          <p:stCondLst>
                                            <p:cond delay="0"/>
                                          </p:stCondLst>
                                        </p:cTn>
                                        <p:tgtEl>
                                          <p:spTgt spid="92"/>
                                        </p:tgtEl>
                                        <p:attrNameLst>
                                          <p:attrName>style.visibility</p:attrName>
                                        </p:attrNameLst>
                                      </p:cBhvr>
                                      <p:to>
                                        <p:strVal val="visible"/>
                                      </p:to>
                                    </p:set>
                                    <p:animEffect transition="in" filter="fade">
                                      <p:cBhvr>
                                        <p:cTn id="332" dur="1000"/>
                                        <p:tgtEl>
                                          <p:spTgt spid="92"/>
                                        </p:tgtEl>
                                      </p:cBhvr>
                                    </p:animEffect>
                                    <p:anim calcmode="lin" valueType="num">
                                      <p:cBhvr>
                                        <p:cTn id="333" dur="1000" fill="hold"/>
                                        <p:tgtEl>
                                          <p:spTgt spid="92"/>
                                        </p:tgtEl>
                                        <p:attrNameLst>
                                          <p:attrName>ppt_x</p:attrName>
                                        </p:attrNameLst>
                                      </p:cBhvr>
                                      <p:tavLst>
                                        <p:tav tm="0">
                                          <p:val>
                                            <p:strVal val="#ppt_x"/>
                                          </p:val>
                                        </p:tav>
                                        <p:tav tm="100000">
                                          <p:val>
                                            <p:strVal val="#ppt_x"/>
                                          </p:val>
                                        </p:tav>
                                      </p:tavLst>
                                    </p:anim>
                                    <p:anim calcmode="lin" valueType="num">
                                      <p:cBhvr>
                                        <p:cTn id="334" dur="1000" fill="hold"/>
                                        <p:tgtEl>
                                          <p:spTgt spid="92"/>
                                        </p:tgtEl>
                                        <p:attrNameLst>
                                          <p:attrName>ppt_y</p:attrName>
                                        </p:attrNameLst>
                                      </p:cBhvr>
                                      <p:tavLst>
                                        <p:tav tm="0">
                                          <p:val>
                                            <p:strVal val="#ppt_y+.1"/>
                                          </p:val>
                                        </p:tav>
                                        <p:tav tm="100000">
                                          <p:val>
                                            <p:strVal val="#ppt_y"/>
                                          </p:val>
                                        </p:tav>
                                      </p:tavLst>
                                    </p:anim>
                                  </p:childTnLst>
                                </p:cTn>
                              </p:par>
                              <p:par>
                                <p:cTn id="335" presetID="42" presetClass="entr" presetSubtype="0" fill="hold" grpId="0" nodeType="withEffect">
                                  <p:stCondLst>
                                    <p:cond delay="0"/>
                                  </p:stCondLst>
                                  <p:childTnLst>
                                    <p:set>
                                      <p:cBhvr>
                                        <p:cTn id="336" dur="1" fill="hold">
                                          <p:stCondLst>
                                            <p:cond delay="0"/>
                                          </p:stCondLst>
                                        </p:cTn>
                                        <p:tgtEl>
                                          <p:spTgt spid="93"/>
                                        </p:tgtEl>
                                        <p:attrNameLst>
                                          <p:attrName>style.visibility</p:attrName>
                                        </p:attrNameLst>
                                      </p:cBhvr>
                                      <p:to>
                                        <p:strVal val="visible"/>
                                      </p:to>
                                    </p:set>
                                    <p:animEffect transition="in" filter="fade">
                                      <p:cBhvr>
                                        <p:cTn id="337" dur="1000"/>
                                        <p:tgtEl>
                                          <p:spTgt spid="93"/>
                                        </p:tgtEl>
                                      </p:cBhvr>
                                    </p:animEffect>
                                    <p:anim calcmode="lin" valueType="num">
                                      <p:cBhvr>
                                        <p:cTn id="338" dur="1000" fill="hold"/>
                                        <p:tgtEl>
                                          <p:spTgt spid="93"/>
                                        </p:tgtEl>
                                        <p:attrNameLst>
                                          <p:attrName>ppt_x</p:attrName>
                                        </p:attrNameLst>
                                      </p:cBhvr>
                                      <p:tavLst>
                                        <p:tav tm="0">
                                          <p:val>
                                            <p:strVal val="#ppt_x"/>
                                          </p:val>
                                        </p:tav>
                                        <p:tav tm="100000">
                                          <p:val>
                                            <p:strVal val="#ppt_x"/>
                                          </p:val>
                                        </p:tav>
                                      </p:tavLst>
                                    </p:anim>
                                    <p:anim calcmode="lin" valueType="num">
                                      <p:cBhvr>
                                        <p:cTn id="339" dur="1000" fill="hold"/>
                                        <p:tgtEl>
                                          <p:spTgt spid="93"/>
                                        </p:tgtEl>
                                        <p:attrNameLst>
                                          <p:attrName>ppt_y</p:attrName>
                                        </p:attrNameLst>
                                      </p:cBhvr>
                                      <p:tavLst>
                                        <p:tav tm="0">
                                          <p:val>
                                            <p:strVal val="#ppt_y+.1"/>
                                          </p:val>
                                        </p:tav>
                                        <p:tav tm="100000">
                                          <p:val>
                                            <p:strVal val="#ppt_y"/>
                                          </p:val>
                                        </p:tav>
                                      </p:tavLst>
                                    </p:anim>
                                  </p:childTnLst>
                                </p:cTn>
                              </p:par>
                              <p:par>
                                <p:cTn id="340" presetID="42" presetClass="entr" presetSubtype="0" fill="hold" grpId="0" nodeType="withEffect">
                                  <p:stCondLst>
                                    <p:cond delay="0"/>
                                  </p:stCondLst>
                                  <p:childTnLst>
                                    <p:set>
                                      <p:cBhvr>
                                        <p:cTn id="341" dur="1" fill="hold">
                                          <p:stCondLst>
                                            <p:cond delay="0"/>
                                          </p:stCondLst>
                                        </p:cTn>
                                        <p:tgtEl>
                                          <p:spTgt spid="94"/>
                                        </p:tgtEl>
                                        <p:attrNameLst>
                                          <p:attrName>style.visibility</p:attrName>
                                        </p:attrNameLst>
                                      </p:cBhvr>
                                      <p:to>
                                        <p:strVal val="visible"/>
                                      </p:to>
                                    </p:set>
                                    <p:animEffect transition="in" filter="fade">
                                      <p:cBhvr>
                                        <p:cTn id="342" dur="1000"/>
                                        <p:tgtEl>
                                          <p:spTgt spid="94"/>
                                        </p:tgtEl>
                                      </p:cBhvr>
                                    </p:animEffect>
                                    <p:anim calcmode="lin" valueType="num">
                                      <p:cBhvr>
                                        <p:cTn id="343" dur="1000" fill="hold"/>
                                        <p:tgtEl>
                                          <p:spTgt spid="94"/>
                                        </p:tgtEl>
                                        <p:attrNameLst>
                                          <p:attrName>ppt_x</p:attrName>
                                        </p:attrNameLst>
                                      </p:cBhvr>
                                      <p:tavLst>
                                        <p:tav tm="0">
                                          <p:val>
                                            <p:strVal val="#ppt_x"/>
                                          </p:val>
                                        </p:tav>
                                        <p:tav tm="100000">
                                          <p:val>
                                            <p:strVal val="#ppt_x"/>
                                          </p:val>
                                        </p:tav>
                                      </p:tavLst>
                                    </p:anim>
                                    <p:anim calcmode="lin" valueType="num">
                                      <p:cBhvr>
                                        <p:cTn id="344" dur="1000" fill="hold"/>
                                        <p:tgtEl>
                                          <p:spTgt spid="94"/>
                                        </p:tgtEl>
                                        <p:attrNameLst>
                                          <p:attrName>ppt_y</p:attrName>
                                        </p:attrNameLst>
                                      </p:cBhvr>
                                      <p:tavLst>
                                        <p:tav tm="0">
                                          <p:val>
                                            <p:strVal val="#ppt_y+.1"/>
                                          </p:val>
                                        </p:tav>
                                        <p:tav tm="100000">
                                          <p:val>
                                            <p:strVal val="#ppt_y"/>
                                          </p:val>
                                        </p:tav>
                                      </p:tavLst>
                                    </p:anim>
                                  </p:childTnLst>
                                </p:cTn>
                              </p:par>
                              <p:par>
                                <p:cTn id="345" presetID="42" presetClass="entr" presetSubtype="0" fill="hold" grpId="0" nodeType="withEffect">
                                  <p:stCondLst>
                                    <p:cond delay="0"/>
                                  </p:stCondLst>
                                  <p:childTnLst>
                                    <p:set>
                                      <p:cBhvr>
                                        <p:cTn id="346" dur="1" fill="hold">
                                          <p:stCondLst>
                                            <p:cond delay="0"/>
                                          </p:stCondLst>
                                        </p:cTn>
                                        <p:tgtEl>
                                          <p:spTgt spid="95"/>
                                        </p:tgtEl>
                                        <p:attrNameLst>
                                          <p:attrName>style.visibility</p:attrName>
                                        </p:attrNameLst>
                                      </p:cBhvr>
                                      <p:to>
                                        <p:strVal val="visible"/>
                                      </p:to>
                                    </p:set>
                                    <p:animEffect transition="in" filter="fade">
                                      <p:cBhvr>
                                        <p:cTn id="347" dur="1000"/>
                                        <p:tgtEl>
                                          <p:spTgt spid="95"/>
                                        </p:tgtEl>
                                      </p:cBhvr>
                                    </p:animEffect>
                                    <p:anim calcmode="lin" valueType="num">
                                      <p:cBhvr>
                                        <p:cTn id="348" dur="1000" fill="hold"/>
                                        <p:tgtEl>
                                          <p:spTgt spid="95"/>
                                        </p:tgtEl>
                                        <p:attrNameLst>
                                          <p:attrName>ppt_x</p:attrName>
                                        </p:attrNameLst>
                                      </p:cBhvr>
                                      <p:tavLst>
                                        <p:tav tm="0">
                                          <p:val>
                                            <p:strVal val="#ppt_x"/>
                                          </p:val>
                                        </p:tav>
                                        <p:tav tm="100000">
                                          <p:val>
                                            <p:strVal val="#ppt_x"/>
                                          </p:val>
                                        </p:tav>
                                      </p:tavLst>
                                    </p:anim>
                                    <p:anim calcmode="lin" valueType="num">
                                      <p:cBhvr>
                                        <p:cTn id="349" dur="1000" fill="hold"/>
                                        <p:tgtEl>
                                          <p:spTgt spid="95"/>
                                        </p:tgtEl>
                                        <p:attrNameLst>
                                          <p:attrName>ppt_y</p:attrName>
                                        </p:attrNameLst>
                                      </p:cBhvr>
                                      <p:tavLst>
                                        <p:tav tm="0">
                                          <p:val>
                                            <p:strVal val="#ppt_y+.1"/>
                                          </p:val>
                                        </p:tav>
                                        <p:tav tm="100000">
                                          <p:val>
                                            <p:strVal val="#ppt_y"/>
                                          </p:val>
                                        </p:tav>
                                      </p:tavLst>
                                    </p:anim>
                                  </p:childTnLst>
                                </p:cTn>
                              </p:par>
                              <p:par>
                                <p:cTn id="350" presetID="42" presetClass="entr" presetSubtype="0" fill="hold" grpId="0" nodeType="withEffect">
                                  <p:stCondLst>
                                    <p:cond delay="0"/>
                                  </p:stCondLst>
                                  <p:childTnLst>
                                    <p:set>
                                      <p:cBhvr>
                                        <p:cTn id="351" dur="1" fill="hold">
                                          <p:stCondLst>
                                            <p:cond delay="0"/>
                                          </p:stCondLst>
                                        </p:cTn>
                                        <p:tgtEl>
                                          <p:spTgt spid="96"/>
                                        </p:tgtEl>
                                        <p:attrNameLst>
                                          <p:attrName>style.visibility</p:attrName>
                                        </p:attrNameLst>
                                      </p:cBhvr>
                                      <p:to>
                                        <p:strVal val="visible"/>
                                      </p:to>
                                    </p:set>
                                    <p:animEffect transition="in" filter="fade">
                                      <p:cBhvr>
                                        <p:cTn id="352" dur="1000"/>
                                        <p:tgtEl>
                                          <p:spTgt spid="96"/>
                                        </p:tgtEl>
                                      </p:cBhvr>
                                    </p:animEffect>
                                    <p:anim calcmode="lin" valueType="num">
                                      <p:cBhvr>
                                        <p:cTn id="353" dur="1000" fill="hold"/>
                                        <p:tgtEl>
                                          <p:spTgt spid="96"/>
                                        </p:tgtEl>
                                        <p:attrNameLst>
                                          <p:attrName>ppt_x</p:attrName>
                                        </p:attrNameLst>
                                      </p:cBhvr>
                                      <p:tavLst>
                                        <p:tav tm="0">
                                          <p:val>
                                            <p:strVal val="#ppt_x"/>
                                          </p:val>
                                        </p:tav>
                                        <p:tav tm="100000">
                                          <p:val>
                                            <p:strVal val="#ppt_x"/>
                                          </p:val>
                                        </p:tav>
                                      </p:tavLst>
                                    </p:anim>
                                    <p:anim calcmode="lin" valueType="num">
                                      <p:cBhvr>
                                        <p:cTn id="354" dur="1000" fill="hold"/>
                                        <p:tgtEl>
                                          <p:spTgt spid="96"/>
                                        </p:tgtEl>
                                        <p:attrNameLst>
                                          <p:attrName>ppt_y</p:attrName>
                                        </p:attrNameLst>
                                      </p:cBhvr>
                                      <p:tavLst>
                                        <p:tav tm="0">
                                          <p:val>
                                            <p:strVal val="#ppt_y+.1"/>
                                          </p:val>
                                        </p:tav>
                                        <p:tav tm="100000">
                                          <p:val>
                                            <p:strVal val="#ppt_y"/>
                                          </p:val>
                                        </p:tav>
                                      </p:tavLst>
                                    </p:anim>
                                  </p:childTnLst>
                                </p:cTn>
                              </p:par>
                              <p:par>
                                <p:cTn id="355" presetID="42" presetClass="entr" presetSubtype="0" fill="hold" grpId="0" nodeType="withEffect">
                                  <p:stCondLst>
                                    <p:cond delay="0"/>
                                  </p:stCondLst>
                                  <p:childTnLst>
                                    <p:set>
                                      <p:cBhvr>
                                        <p:cTn id="356" dur="1" fill="hold">
                                          <p:stCondLst>
                                            <p:cond delay="0"/>
                                          </p:stCondLst>
                                        </p:cTn>
                                        <p:tgtEl>
                                          <p:spTgt spid="97"/>
                                        </p:tgtEl>
                                        <p:attrNameLst>
                                          <p:attrName>style.visibility</p:attrName>
                                        </p:attrNameLst>
                                      </p:cBhvr>
                                      <p:to>
                                        <p:strVal val="visible"/>
                                      </p:to>
                                    </p:set>
                                    <p:animEffect transition="in" filter="fade">
                                      <p:cBhvr>
                                        <p:cTn id="357" dur="1000"/>
                                        <p:tgtEl>
                                          <p:spTgt spid="97"/>
                                        </p:tgtEl>
                                      </p:cBhvr>
                                    </p:animEffect>
                                    <p:anim calcmode="lin" valueType="num">
                                      <p:cBhvr>
                                        <p:cTn id="358" dur="1000" fill="hold"/>
                                        <p:tgtEl>
                                          <p:spTgt spid="97"/>
                                        </p:tgtEl>
                                        <p:attrNameLst>
                                          <p:attrName>ppt_x</p:attrName>
                                        </p:attrNameLst>
                                      </p:cBhvr>
                                      <p:tavLst>
                                        <p:tav tm="0">
                                          <p:val>
                                            <p:strVal val="#ppt_x"/>
                                          </p:val>
                                        </p:tav>
                                        <p:tav tm="100000">
                                          <p:val>
                                            <p:strVal val="#ppt_x"/>
                                          </p:val>
                                        </p:tav>
                                      </p:tavLst>
                                    </p:anim>
                                    <p:anim calcmode="lin" valueType="num">
                                      <p:cBhvr>
                                        <p:cTn id="359" dur="1000" fill="hold"/>
                                        <p:tgtEl>
                                          <p:spTgt spid="97"/>
                                        </p:tgtEl>
                                        <p:attrNameLst>
                                          <p:attrName>ppt_y</p:attrName>
                                        </p:attrNameLst>
                                      </p:cBhvr>
                                      <p:tavLst>
                                        <p:tav tm="0">
                                          <p:val>
                                            <p:strVal val="#ppt_y+.1"/>
                                          </p:val>
                                        </p:tav>
                                        <p:tav tm="100000">
                                          <p:val>
                                            <p:strVal val="#ppt_y"/>
                                          </p:val>
                                        </p:tav>
                                      </p:tavLst>
                                    </p:anim>
                                  </p:childTnLst>
                                </p:cTn>
                              </p:par>
                              <p:par>
                                <p:cTn id="360" presetID="42" presetClass="entr" presetSubtype="0" fill="hold" grpId="0" nodeType="withEffect">
                                  <p:stCondLst>
                                    <p:cond delay="0"/>
                                  </p:stCondLst>
                                  <p:childTnLst>
                                    <p:set>
                                      <p:cBhvr>
                                        <p:cTn id="361" dur="1" fill="hold">
                                          <p:stCondLst>
                                            <p:cond delay="0"/>
                                          </p:stCondLst>
                                        </p:cTn>
                                        <p:tgtEl>
                                          <p:spTgt spid="98"/>
                                        </p:tgtEl>
                                        <p:attrNameLst>
                                          <p:attrName>style.visibility</p:attrName>
                                        </p:attrNameLst>
                                      </p:cBhvr>
                                      <p:to>
                                        <p:strVal val="visible"/>
                                      </p:to>
                                    </p:set>
                                    <p:animEffect transition="in" filter="fade">
                                      <p:cBhvr>
                                        <p:cTn id="362" dur="1000"/>
                                        <p:tgtEl>
                                          <p:spTgt spid="98"/>
                                        </p:tgtEl>
                                      </p:cBhvr>
                                    </p:animEffect>
                                    <p:anim calcmode="lin" valueType="num">
                                      <p:cBhvr>
                                        <p:cTn id="363" dur="1000" fill="hold"/>
                                        <p:tgtEl>
                                          <p:spTgt spid="98"/>
                                        </p:tgtEl>
                                        <p:attrNameLst>
                                          <p:attrName>ppt_x</p:attrName>
                                        </p:attrNameLst>
                                      </p:cBhvr>
                                      <p:tavLst>
                                        <p:tav tm="0">
                                          <p:val>
                                            <p:strVal val="#ppt_x"/>
                                          </p:val>
                                        </p:tav>
                                        <p:tav tm="100000">
                                          <p:val>
                                            <p:strVal val="#ppt_x"/>
                                          </p:val>
                                        </p:tav>
                                      </p:tavLst>
                                    </p:anim>
                                    <p:anim calcmode="lin" valueType="num">
                                      <p:cBhvr>
                                        <p:cTn id="364" dur="1000" fill="hold"/>
                                        <p:tgtEl>
                                          <p:spTgt spid="98"/>
                                        </p:tgtEl>
                                        <p:attrNameLst>
                                          <p:attrName>ppt_y</p:attrName>
                                        </p:attrNameLst>
                                      </p:cBhvr>
                                      <p:tavLst>
                                        <p:tav tm="0">
                                          <p:val>
                                            <p:strVal val="#ppt_y+.1"/>
                                          </p:val>
                                        </p:tav>
                                        <p:tav tm="100000">
                                          <p:val>
                                            <p:strVal val="#ppt_y"/>
                                          </p:val>
                                        </p:tav>
                                      </p:tavLst>
                                    </p:anim>
                                  </p:childTnLst>
                                </p:cTn>
                              </p:par>
                              <p:par>
                                <p:cTn id="365" presetID="42" presetClass="entr" presetSubtype="0" fill="hold" grpId="0" nodeType="withEffect">
                                  <p:stCondLst>
                                    <p:cond delay="0"/>
                                  </p:stCondLst>
                                  <p:childTnLst>
                                    <p:set>
                                      <p:cBhvr>
                                        <p:cTn id="366" dur="1" fill="hold">
                                          <p:stCondLst>
                                            <p:cond delay="0"/>
                                          </p:stCondLst>
                                        </p:cTn>
                                        <p:tgtEl>
                                          <p:spTgt spid="99"/>
                                        </p:tgtEl>
                                        <p:attrNameLst>
                                          <p:attrName>style.visibility</p:attrName>
                                        </p:attrNameLst>
                                      </p:cBhvr>
                                      <p:to>
                                        <p:strVal val="visible"/>
                                      </p:to>
                                    </p:set>
                                    <p:animEffect transition="in" filter="fade">
                                      <p:cBhvr>
                                        <p:cTn id="367" dur="1000"/>
                                        <p:tgtEl>
                                          <p:spTgt spid="99"/>
                                        </p:tgtEl>
                                      </p:cBhvr>
                                    </p:animEffect>
                                    <p:anim calcmode="lin" valueType="num">
                                      <p:cBhvr>
                                        <p:cTn id="368" dur="1000" fill="hold"/>
                                        <p:tgtEl>
                                          <p:spTgt spid="99"/>
                                        </p:tgtEl>
                                        <p:attrNameLst>
                                          <p:attrName>ppt_x</p:attrName>
                                        </p:attrNameLst>
                                      </p:cBhvr>
                                      <p:tavLst>
                                        <p:tav tm="0">
                                          <p:val>
                                            <p:strVal val="#ppt_x"/>
                                          </p:val>
                                        </p:tav>
                                        <p:tav tm="100000">
                                          <p:val>
                                            <p:strVal val="#ppt_x"/>
                                          </p:val>
                                        </p:tav>
                                      </p:tavLst>
                                    </p:anim>
                                    <p:anim calcmode="lin" valueType="num">
                                      <p:cBhvr>
                                        <p:cTn id="369" dur="1000" fill="hold"/>
                                        <p:tgtEl>
                                          <p:spTgt spid="99"/>
                                        </p:tgtEl>
                                        <p:attrNameLst>
                                          <p:attrName>ppt_y</p:attrName>
                                        </p:attrNameLst>
                                      </p:cBhvr>
                                      <p:tavLst>
                                        <p:tav tm="0">
                                          <p:val>
                                            <p:strVal val="#ppt_y+.1"/>
                                          </p:val>
                                        </p:tav>
                                        <p:tav tm="100000">
                                          <p:val>
                                            <p:strVal val="#ppt_y"/>
                                          </p:val>
                                        </p:tav>
                                      </p:tavLst>
                                    </p:anim>
                                  </p:childTnLst>
                                </p:cTn>
                              </p:par>
                              <p:par>
                                <p:cTn id="370" presetID="42" presetClass="entr" presetSubtype="0" fill="hold" grpId="0" nodeType="withEffect">
                                  <p:stCondLst>
                                    <p:cond delay="0"/>
                                  </p:stCondLst>
                                  <p:childTnLst>
                                    <p:set>
                                      <p:cBhvr>
                                        <p:cTn id="371" dur="1" fill="hold">
                                          <p:stCondLst>
                                            <p:cond delay="0"/>
                                          </p:stCondLst>
                                        </p:cTn>
                                        <p:tgtEl>
                                          <p:spTgt spid="100"/>
                                        </p:tgtEl>
                                        <p:attrNameLst>
                                          <p:attrName>style.visibility</p:attrName>
                                        </p:attrNameLst>
                                      </p:cBhvr>
                                      <p:to>
                                        <p:strVal val="visible"/>
                                      </p:to>
                                    </p:set>
                                    <p:animEffect transition="in" filter="fade">
                                      <p:cBhvr>
                                        <p:cTn id="372" dur="1000"/>
                                        <p:tgtEl>
                                          <p:spTgt spid="100"/>
                                        </p:tgtEl>
                                      </p:cBhvr>
                                    </p:animEffect>
                                    <p:anim calcmode="lin" valueType="num">
                                      <p:cBhvr>
                                        <p:cTn id="373" dur="1000" fill="hold"/>
                                        <p:tgtEl>
                                          <p:spTgt spid="100"/>
                                        </p:tgtEl>
                                        <p:attrNameLst>
                                          <p:attrName>ppt_x</p:attrName>
                                        </p:attrNameLst>
                                      </p:cBhvr>
                                      <p:tavLst>
                                        <p:tav tm="0">
                                          <p:val>
                                            <p:strVal val="#ppt_x"/>
                                          </p:val>
                                        </p:tav>
                                        <p:tav tm="100000">
                                          <p:val>
                                            <p:strVal val="#ppt_x"/>
                                          </p:val>
                                        </p:tav>
                                      </p:tavLst>
                                    </p:anim>
                                    <p:anim calcmode="lin" valueType="num">
                                      <p:cBhvr>
                                        <p:cTn id="374" dur="1000" fill="hold"/>
                                        <p:tgtEl>
                                          <p:spTgt spid="100"/>
                                        </p:tgtEl>
                                        <p:attrNameLst>
                                          <p:attrName>ppt_y</p:attrName>
                                        </p:attrNameLst>
                                      </p:cBhvr>
                                      <p:tavLst>
                                        <p:tav tm="0">
                                          <p:val>
                                            <p:strVal val="#ppt_y+.1"/>
                                          </p:val>
                                        </p:tav>
                                        <p:tav tm="100000">
                                          <p:val>
                                            <p:strVal val="#ppt_y"/>
                                          </p:val>
                                        </p:tav>
                                      </p:tavLst>
                                    </p:anim>
                                  </p:childTnLst>
                                </p:cTn>
                              </p:par>
                              <p:par>
                                <p:cTn id="375" presetID="42" presetClass="entr" presetSubtype="0" fill="hold" grpId="0" nodeType="withEffect">
                                  <p:stCondLst>
                                    <p:cond delay="0"/>
                                  </p:stCondLst>
                                  <p:childTnLst>
                                    <p:set>
                                      <p:cBhvr>
                                        <p:cTn id="376" dur="1" fill="hold">
                                          <p:stCondLst>
                                            <p:cond delay="0"/>
                                          </p:stCondLst>
                                        </p:cTn>
                                        <p:tgtEl>
                                          <p:spTgt spid="101"/>
                                        </p:tgtEl>
                                        <p:attrNameLst>
                                          <p:attrName>style.visibility</p:attrName>
                                        </p:attrNameLst>
                                      </p:cBhvr>
                                      <p:to>
                                        <p:strVal val="visible"/>
                                      </p:to>
                                    </p:set>
                                    <p:animEffect transition="in" filter="fade">
                                      <p:cBhvr>
                                        <p:cTn id="377" dur="1000"/>
                                        <p:tgtEl>
                                          <p:spTgt spid="101"/>
                                        </p:tgtEl>
                                      </p:cBhvr>
                                    </p:animEffect>
                                    <p:anim calcmode="lin" valueType="num">
                                      <p:cBhvr>
                                        <p:cTn id="378" dur="1000" fill="hold"/>
                                        <p:tgtEl>
                                          <p:spTgt spid="101"/>
                                        </p:tgtEl>
                                        <p:attrNameLst>
                                          <p:attrName>ppt_x</p:attrName>
                                        </p:attrNameLst>
                                      </p:cBhvr>
                                      <p:tavLst>
                                        <p:tav tm="0">
                                          <p:val>
                                            <p:strVal val="#ppt_x"/>
                                          </p:val>
                                        </p:tav>
                                        <p:tav tm="100000">
                                          <p:val>
                                            <p:strVal val="#ppt_x"/>
                                          </p:val>
                                        </p:tav>
                                      </p:tavLst>
                                    </p:anim>
                                    <p:anim calcmode="lin" valueType="num">
                                      <p:cBhvr>
                                        <p:cTn id="379" dur="1000" fill="hold"/>
                                        <p:tgtEl>
                                          <p:spTgt spid="101"/>
                                        </p:tgtEl>
                                        <p:attrNameLst>
                                          <p:attrName>ppt_y</p:attrName>
                                        </p:attrNameLst>
                                      </p:cBhvr>
                                      <p:tavLst>
                                        <p:tav tm="0">
                                          <p:val>
                                            <p:strVal val="#ppt_y+.1"/>
                                          </p:val>
                                        </p:tav>
                                        <p:tav tm="100000">
                                          <p:val>
                                            <p:strVal val="#ppt_y"/>
                                          </p:val>
                                        </p:tav>
                                      </p:tavLst>
                                    </p:anim>
                                  </p:childTnLst>
                                </p:cTn>
                              </p:par>
                              <p:par>
                                <p:cTn id="380" presetID="42" presetClass="entr" presetSubtype="0" fill="hold" grpId="0" nodeType="withEffect">
                                  <p:stCondLst>
                                    <p:cond delay="0"/>
                                  </p:stCondLst>
                                  <p:childTnLst>
                                    <p:set>
                                      <p:cBhvr>
                                        <p:cTn id="381" dur="1" fill="hold">
                                          <p:stCondLst>
                                            <p:cond delay="0"/>
                                          </p:stCondLst>
                                        </p:cTn>
                                        <p:tgtEl>
                                          <p:spTgt spid="102"/>
                                        </p:tgtEl>
                                        <p:attrNameLst>
                                          <p:attrName>style.visibility</p:attrName>
                                        </p:attrNameLst>
                                      </p:cBhvr>
                                      <p:to>
                                        <p:strVal val="visible"/>
                                      </p:to>
                                    </p:set>
                                    <p:animEffect transition="in" filter="fade">
                                      <p:cBhvr>
                                        <p:cTn id="382" dur="1000"/>
                                        <p:tgtEl>
                                          <p:spTgt spid="102"/>
                                        </p:tgtEl>
                                      </p:cBhvr>
                                    </p:animEffect>
                                    <p:anim calcmode="lin" valueType="num">
                                      <p:cBhvr>
                                        <p:cTn id="383" dur="1000" fill="hold"/>
                                        <p:tgtEl>
                                          <p:spTgt spid="102"/>
                                        </p:tgtEl>
                                        <p:attrNameLst>
                                          <p:attrName>ppt_x</p:attrName>
                                        </p:attrNameLst>
                                      </p:cBhvr>
                                      <p:tavLst>
                                        <p:tav tm="0">
                                          <p:val>
                                            <p:strVal val="#ppt_x"/>
                                          </p:val>
                                        </p:tav>
                                        <p:tav tm="100000">
                                          <p:val>
                                            <p:strVal val="#ppt_x"/>
                                          </p:val>
                                        </p:tav>
                                      </p:tavLst>
                                    </p:anim>
                                    <p:anim calcmode="lin" valueType="num">
                                      <p:cBhvr>
                                        <p:cTn id="384" dur="1000" fill="hold"/>
                                        <p:tgtEl>
                                          <p:spTgt spid="102"/>
                                        </p:tgtEl>
                                        <p:attrNameLst>
                                          <p:attrName>ppt_y</p:attrName>
                                        </p:attrNameLst>
                                      </p:cBhvr>
                                      <p:tavLst>
                                        <p:tav tm="0">
                                          <p:val>
                                            <p:strVal val="#ppt_y+.1"/>
                                          </p:val>
                                        </p:tav>
                                        <p:tav tm="100000">
                                          <p:val>
                                            <p:strVal val="#ppt_y"/>
                                          </p:val>
                                        </p:tav>
                                      </p:tavLst>
                                    </p:anim>
                                  </p:childTnLst>
                                </p:cTn>
                              </p:par>
                              <p:par>
                                <p:cTn id="385" presetID="42" presetClass="entr" presetSubtype="0" fill="hold" grpId="0" nodeType="withEffect">
                                  <p:stCondLst>
                                    <p:cond delay="0"/>
                                  </p:stCondLst>
                                  <p:childTnLst>
                                    <p:set>
                                      <p:cBhvr>
                                        <p:cTn id="386" dur="1" fill="hold">
                                          <p:stCondLst>
                                            <p:cond delay="0"/>
                                          </p:stCondLst>
                                        </p:cTn>
                                        <p:tgtEl>
                                          <p:spTgt spid="103"/>
                                        </p:tgtEl>
                                        <p:attrNameLst>
                                          <p:attrName>style.visibility</p:attrName>
                                        </p:attrNameLst>
                                      </p:cBhvr>
                                      <p:to>
                                        <p:strVal val="visible"/>
                                      </p:to>
                                    </p:set>
                                    <p:animEffect transition="in" filter="fade">
                                      <p:cBhvr>
                                        <p:cTn id="387" dur="1000"/>
                                        <p:tgtEl>
                                          <p:spTgt spid="103"/>
                                        </p:tgtEl>
                                      </p:cBhvr>
                                    </p:animEffect>
                                    <p:anim calcmode="lin" valueType="num">
                                      <p:cBhvr>
                                        <p:cTn id="388" dur="1000" fill="hold"/>
                                        <p:tgtEl>
                                          <p:spTgt spid="103"/>
                                        </p:tgtEl>
                                        <p:attrNameLst>
                                          <p:attrName>ppt_x</p:attrName>
                                        </p:attrNameLst>
                                      </p:cBhvr>
                                      <p:tavLst>
                                        <p:tav tm="0">
                                          <p:val>
                                            <p:strVal val="#ppt_x"/>
                                          </p:val>
                                        </p:tav>
                                        <p:tav tm="100000">
                                          <p:val>
                                            <p:strVal val="#ppt_x"/>
                                          </p:val>
                                        </p:tav>
                                      </p:tavLst>
                                    </p:anim>
                                    <p:anim calcmode="lin" valueType="num">
                                      <p:cBhvr>
                                        <p:cTn id="389" dur="1000" fill="hold"/>
                                        <p:tgtEl>
                                          <p:spTgt spid="103"/>
                                        </p:tgtEl>
                                        <p:attrNameLst>
                                          <p:attrName>ppt_y</p:attrName>
                                        </p:attrNameLst>
                                      </p:cBhvr>
                                      <p:tavLst>
                                        <p:tav tm="0">
                                          <p:val>
                                            <p:strVal val="#ppt_y+.1"/>
                                          </p:val>
                                        </p:tav>
                                        <p:tav tm="100000">
                                          <p:val>
                                            <p:strVal val="#ppt_y"/>
                                          </p:val>
                                        </p:tav>
                                      </p:tavLst>
                                    </p:anim>
                                  </p:childTnLst>
                                </p:cTn>
                              </p:par>
                              <p:par>
                                <p:cTn id="390" presetID="42" presetClass="entr" presetSubtype="0" fill="hold" grpId="0" nodeType="withEffect">
                                  <p:stCondLst>
                                    <p:cond delay="0"/>
                                  </p:stCondLst>
                                  <p:childTnLst>
                                    <p:set>
                                      <p:cBhvr>
                                        <p:cTn id="391" dur="1" fill="hold">
                                          <p:stCondLst>
                                            <p:cond delay="0"/>
                                          </p:stCondLst>
                                        </p:cTn>
                                        <p:tgtEl>
                                          <p:spTgt spid="104"/>
                                        </p:tgtEl>
                                        <p:attrNameLst>
                                          <p:attrName>style.visibility</p:attrName>
                                        </p:attrNameLst>
                                      </p:cBhvr>
                                      <p:to>
                                        <p:strVal val="visible"/>
                                      </p:to>
                                    </p:set>
                                    <p:animEffect transition="in" filter="fade">
                                      <p:cBhvr>
                                        <p:cTn id="392" dur="1000"/>
                                        <p:tgtEl>
                                          <p:spTgt spid="104"/>
                                        </p:tgtEl>
                                      </p:cBhvr>
                                    </p:animEffect>
                                    <p:anim calcmode="lin" valueType="num">
                                      <p:cBhvr>
                                        <p:cTn id="393" dur="1000" fill="hold"/>
                                        <p:tgtEl>
                                          <p:spTgt spid="104"/>
                                        </p:tgtEl>
                                        <p:attrNameLst>
                                          <p:attrName>ppt_x</p:attrName>
                                        </p:attrNameLst>
                                      </p:cBhvr>
                                      <p:tavLst>
                                        <p:tav tm="0">
                                          <p:val>
                                            <p:strVal val="#ppt_x"/>
                                          </p:val>
                                        </p:tav>
                                        <p:tav tm="100000">
                                          <p:val>
                                            <p:strVal val="#ppt_x"/>
                                          </p:val>
                                        </p:tav>
                                      </p:tavLst>
                                    </p:anim>
                                    <p:anim calcmode="lin" valueType="num">
                                      <p:cBhvr>
                                        <p:cTn id="394" dur="1000" fill="hold"/>
                                        <p:tgtEl>
                                          <p:spTgt spid="104"/>
                                        </p:tgtEl>
                                        <p:attrNameLst>
                                          <p:attrName>ppt_y</p:attrName>
                                        </p:attrNameLst>
                                      </p:cBhvr>
                                      <p:tavLst>
                                        <p:tav tm="0">
                                          <p:val>
                                            <p:strVal val="#ppt_y+.1"/>
                                          </p:val>
                                        </p:tav>
                                        <p:tav tm="100000">
                                          <p:val>
                                            <p:strVal val="#ppt_y"/>
                                          </p:val>
                                        </p:tav>
                                      </p:tavLst>
                                    </p:anim>
                                  </p:childTnLst>
                                </p:cTn>
                              </p:par>
                              <p:par>
                                <p:cTn id="395" presetID="42" presetClass="entr" presetSubtype="0" fill="hold" grpId="0" nodeType="withEffect">
                                  <p:stCondLst>
                                    <p:cond delay="0"/>
                                  </p:stCondLst>
                                  <p:childTnLst>
                                    <p:set>
                                      <p:cBhvr>
                                        <p:cTn id="396" dur="1" fill="hold">
                                          <p:stCondLst>
                                            <p:cond delay="0"/>
                                          </p:stCondLst>
                                        </p:cTn>
                                        <p:tgtEl>
                                          <p:spTgt spid="105"/>
                                        </p:tgtEl>
                                        <p:attrNameLst>
                                          <p:attrName>style.visibility</p:attrName>
                                        </p:attrNameLst>
                                      </p:cBhvr>
                                      <p:to>
                                        <p:strVal val="visible"/>
                                      </p:to>
                                    </p:set>
                                    <p:animEffect transition="in" filter="fade">
                                      <p:cBhvr>
                                        <p:cTn id="397" dur="1000"/>
                                        <p:tgtEl>
                                          <p:spTgt spid="105"/>
                                        </p:tgtEl>
                                      </p:cBhvr>
                                    </p:animEffect>
                                    <p:anim calcmode="lin" valueType="num">
                                      <p:cBhvr>
                                        <p:cTn id="398" dur="1000" fill="hold"/>
                                        <p:tgtEl>
                                          <p:spTgt spid="105"/>
                                        </p:tgtEl>
                                        <p:attrNameLst>
                                          <p:attrName>ppt_x</p:attrName>
                                        </p:attrNameLst>
                                      </p:cBhvr>
                                      <p:tavLst>
                                        <p:tav tm="0">
                                          <p:val>
                                            <p:strVal val="#ppt_x"/>
                                          </p:val>
                                        </p:tav>
                                        <p:tav tm="100000">
                                          <p:val>
                                            <p:strVal val="#ppt_x"/>
                                          </p:val>
                                        </p:tav>
                                      </p:tavLst>
                                    </p:anim>
                                    <p:anim calcmode="lin" valueType="num">
                                      <p:cBhvr>
                                        <p:cTn id="399" dur="1000" fill="hold"/>
                                        <p:tgtEl>
                                          <p:spTgt spid="105"/>
                                        </p:tgtEl>
                                        <p:attrNameLst>
                                          <p:attrName>ppt_y</p:attrName>
                                        </p:attrNameLst>
                                      </p:cBhvr>
                                      <p:tavLst>
                                        <p:tav tm="0">
                                          <p:val>
                                            <p:strVal val="#ppt_y+.1"/>
                                          </p:val>
                                        </p:tav>
                                        <p:tav tm="100000">
                                          <p:val>
                                            <p:strVal val="#ppt_y"/>
                                          </p:val>
                                        </p:tav>
                                      </p:tavLst>
                                    </p:anim>
                                  </p:childTnLst>
                                </p:cTn>
                              </p:par>
                              <p:par>
                                <p:cTn id="400" presetID="42" presetClass="entr" presetSubtype="0" fill="hold" grpId="0" nodeType="withEffect">
                                  <p:stCondLst>
                                    <p:cond delay="0"/>
                                  </p:stCondLst>
                                  <p:childTnLst>
                                    <p:set>
                                      <p:cBhvr>
                                        <p:cTn id="401" dur="1" fill="hold">
                                          <p:stCondLst>
                                            <p:cond delay="0"/>
                                          </p:stCondLst>
                                        </p:cTn>
                                        <p:tgtEl>
                                          <p:spTgt spid="106"/>
                                        </p:tgtEl>
                                        <p:attrNameLst>
                                          <p:attrName>style.visibility</p:attrName>
                                        </p:attrNameLst>
                                      </p:cBhvr>
                                      <p:to>
                                        <p:strVal val="visible"/>
                                      </p:to>
                                    </p:set>
                                    <p:animEffect transition="in" filter="fade">
                                      <p:cBhvr>
                                        <p:cTn id="402" dur="1000"/>
                                        <p:tgtEl>
                                          <p:spTgt spid="106"/>
                                        </p:tgtEl>
                                      </p:cBhvr>
                                    </p:animEffect>
                                    <p:anim calcmode="lin" valueType="num">
                                      <p:cBhvr>
                                        <p:cTn id="403" dur="1000" fill="hold"/>
                                        <p:tgtEl>
                                          <p:spTgt spid="106"/>
                                        </p:tgtEl>
                                        <p:attrNameLst>
                                          <p:attrName>ppt_x</p:attrName>
                                        </p:attrNameLst>
                                      </p:cBhvr>
                                      <p:tavLst>
                                        <p:tav tm="0">
                                          <p:val>
                                            <p:strVal val="#ppt_x"/>
                                          </p:val>
                                        </p:tav>
                                        <p:tav tm="100000">
                                          <p:val>
                                            <p:strVal val="#ppt_x"/>
                                          </p:val>
                                        </p:tav>
                                      </p:tavLst>
                                    </p:anim>
                                    <p:anim calcmode="lin" valueType="num">
                                      <p:cBhvr>
                                        <p:cTn id="404" dur="1000" fill="hold"/>
                                        <p:tgtEl>
                                          <p:spTgt spid="106"/>
                                        </p:tgtEl>
                                        <p:attrNameLst>
                                          <p:attrName>ppt_y</p:attrName>
                                        </p:attrNameLst>
                                      </p:cBhvr>
                                      <p:tavLst>
                                        <p:tav tm="0">
                                          <p:val>
                                            <p:strVal val="#ppt_y+.1"/>
                                          </p:val>
                                        </p:tav>
                                        <p:tav tm="100000">
                                          <p:val>
                                            <p:strVal val="#ppt_y"/>
                                          </p:val>
                                        </p:tav>
                                      </p:tavLst>
                                    </p:anim>
                                  </p:childTnLst>
                                </p:cTn>
                              </p:par>
                              <p:par>
                                <p:cTn id="405" presetID="42" presetClass="entr" presetSubtype="0" fill="hold" grpId="0" nodeType="withEffect">
                                  <p:stCondLst>
                                    <p:cond delay="0"/>
                                  </p:stCondLst>
                                  <p:childTnLst>
                                    <p:set>
                                      <p:cBhvr>
                                        <p:cTn id="406" dur="1" fill="hold">
                                          <p:stCondLst>
                                            <p:cond delay="0"/>
                                          </p:stCondLst>
                                        </p:cTn>
                                        <p:tgtEl>
                                          <p:spTgt spid="107"/>
                                        </p:tgtEl>
                                        <p:attrNameLst>
                                          <p:attrName>style.visibility</p:attrName>
                                        </p:attrNameLst>
                                      </p:cBhvr>
                                      <p:to>
                                        <p:strVal val="visible"/>
                                      </p:to>
                                    </p:set>
                                    <p:animEffect transition="in" filter="fade">
                                      <p:cBhvr>
                                        <p:cTn id="407" dur="1000"/>
                                        <p:tgtEl>
                                          <p:spTgt spid="107"/>
                                        </p:tgtEl>
                                      </p:cBhvr>
                                    </p:animEffect>
                                    <p:anim calcmode="lin" valueType="num">
                                      <p:cBhvr>
                                        <p:cTn id="408" dur="1000" fill="hold"/>
                                        <p:tgtEl>
                                          <p:spTgt spid="107"/>
                                        </p:tgtEl>
                                        <p:attrNameLst>
                                          <p:attrName>ppt_x</p:attrName>
                                        </p:attrNameLst>
                                      </p:cBhvr>
                                      <p:tavLst>
                                        <p:tav tm="0">
                                          <p:val>
                                            <p:strVal val="#ppt_x"/>
                                          </p:val>
                                        </p:tav>
                                        <p:tav tm="100000">
                                          <p:val>
                                            <p:strVal val="#ppt_x"/>
                                          </p:val>
                                        </p:tav>
                                      </p:tavLst>
                                    </p:anim>
                                    <p:anim calcmode="lin" valueType="num">
                                      <p:cBhvr>
                                        <p:cTn id="409" dur="1000" fill="hold"/>
                                        <p:tgtEl>
                                          <p:spTgt spid="107"/>
                                        </p:tgtEl>
                                        <p:attrNameLst>
                                          <p:attrName>ppt_y</p:attrName>
                                        </p:attrNameLst>
                                      </p:cBhvr>
                                      <p:tavLst>
                                        <p:tav tm="0">
                                          <p:val>
                                            <p:strVal val="#ppt_y+.1"/>
                                          </p:val>
                                        </p:tav>
                                        <p:tav tm="100000">
                                          <p:val>
                                            <p:strVal val="#ppt_y"/>
                                          </p:val>
                                        </p:tav>
                                      </p:tavLst>
                                    </p:anim>
                                  </p:childTnLst>
                                </p:cTn>
                              </p:par>
                              <p:par>
                                <p:cTn id="410" presetID="42" presetClass="entr" presetSubtype="0" fill="hold" grpId="0" nodeType="withEffect">
                                  <p:stCondLst>
                                    <p:cond delay="0"/>
                                  </p:stCondLst>
                                  <p:childTnLst>
                                    <p:set>
                                      <p:cBhvr>
                                        <p:cTn id="411" dur="1" fill="hold">
                                          <p:stCondLst>
                                            <p:cond delay="0"/>
                                          </p:stCondLst>
                                        </p:cTn>
                                        <p:tgtEl>
                                          <p:spTgt spid="108"/>
                                        </p:tgtEl>
                                        <p:attrNameLst>
                                          <p:attrName>style.visibility</p:attrName>
                                        </p:attrNameLst>
                                      </p:cBhvr>
                                      <p:to>
                                        <p:strVal val="visible"/>
                                      </p:to>
                                    </p:set>
                                    <p:animEffect transition="in" filter="fade">
                                      <p:cBhvr>
                                        <p:cTn id="412" dur="1000"/>
                                        <p:tgtEl>
                                          <p:spTgt spid="108"/>
                                        </p:tgtEl>
                                      </p:cBhvr>
                                    </p:animEffect>
                                    <p:anim calcmode="lin" valueType="num">
                                      <p:cBhvr>
                                        <p:cTn id="413" dur="1000" fill="hold"/>
                                        <p:tgtEl>
                                          <p:spTgt spid="108"/>
                                        </p:tgtEl>
                                        <p:attrNameLst>
                                          <p:attrName>ppt_x</p:attrName>
                                        </p:attrNameLst>
                                      </p:cBhvr>
                                      <p:tavLst>
                                        <p:tav tm="0">
                                          <p:val>
                                            <p:strVal val="#ppt_x"/>
                                          </p:val>
                                        </p:tav>
                                        <p:tav tm="100000">
                                          <p:val>
                                            <p:strVal val="#ppt_x"/>
                                          </p:val>
                                        </p:tav>
                                      </p:tavLst>
                                    </p:anim>
                                    <p:anim calcmode="lin" valueType="num">
                                      <p:cBhvr>
                                        <p:cTn id="414" dur="1000" fill="hold"/>
                                        <p:tgtEl>
                                          <p:spTgt spid="108"/>
                                        </p:tgtEl>
                                        <p:attrNameLst>
                                          <p:attrName>ppt_y</p:attrName>
                                        </p:attrNameLst>
                                      </p:cBhvr>
                                      <p:tavLst>
                                        <p:tav tm="0">
                                          <p:val>
                                            <p:strVal val="#ppt_y+.1"/>
                                          </p:val>
                                        </p:tav>
                                        <p:tav tm="100000">
                                          <p:val>
                                            <p:strVal val="#ppt_y"/>
                                          </p:val>
                                        </p:tav>
                                      </p:tavLst>
                                    </p:anim>
                                  </p:childTnLst>
                                </p:cTn>
                              </p:par>
                              <p:par>
                                <p:cTn id="415" presetID="42" presetClass="entr" presetSubtype="0" fill="hold" grpId="0" nodeType="withEffect">
                                  <p:stCondLst>
                                    <p:cond delay="0"/>
                                  </p:stCondLst>
                                  <p:childTnLst>
                                    <p:set>
                                      <p:cBhvr>
                                        <p:cTn id="416" dur="1" fill="hold">
                                          <p:stCondLst>
                                            <p:cond delay="0"/>
                                          </p:stCondLst>
                                        </p:cTn>
                                        <p:tgtEl>
                                          <p:spTgt spid="109"/>
                                        </p:tgtEl>
                                        <p:attrNameLst>
                                          <p:attrName>style.visibility</p:attrName>
                                        </p:attrNameLst>
                                      </p:cBhvr>
                                      <p:to>
                                        <p:strVal val="visible"/>
                                      </p:to>
                                    </p:set>
                                    <p:animEffect transition="in" filter="fade">
                                      <p:cBhvr>
                                        <p:cTn id="417" dur="1000"/>
                                        <p:tgtEl>
                                          <p:spTgt spid="109"/>
                                        </p:tgtEl>
                                      </p:cBhvr>
                                    </p:animEffect>
                                    <p:anim calcmode="lin" valueType="num">
                                      <p:cBhvr>
                                        <p:cTn id="418" dur="1000" fill="hold"/>
                                        <p:tgtEl>
                                          <p:spTgt spid="109"/>
                                        </p:tgtEl>
                                        <p:attrNameLst>
                                          <p:attrName>ppt_x</p:attrName>
                                        </p:attrNameLst>
                                      </p:cBhvr>
                                      <p:tavLst>
                                        <p:tav tm="0">
                                          <p:val>
                                            <p:strVal val="#ppt_x"/>
                                          </p:val>
                                        </p:tav>
                                        <p:tav tm="100000">
                                          <p:val>
                                            <p:strVal val="#ppt_x"/>
                                          </p:val>
                                        </p:tav>
                                      </p:tavLst>
                                    </p:anim>
                                    <p:anim calcmode="lin" valueType="num">
                                      <p:cBhvr>
                                        <p:cTn id="419" dur="1000" fill="hold"/>
                                        <p:tgtEl>
                                          <p:spTgt spid="109"/>
                                        </p:tgtEl>
                                        <p:attrNameLst>
                                          <p:attrName>ppt_y</p:attrName>
                                        </p:attrNameLst>
                                      </p:cBhvr>
                                      <p:tavLst>
                                        <p:tav tm="0">
                                          <p:val>
                                            <p:strVal val="#ppt_y+.1"/>
                                          </p:val>
                                        </p:tav>
                                        <p:tav tm="100000">
                                          <p:val>
                                            <p:strVal val="#ppt_y"/>
                                          </p:val>
                                        </p:tav>
                                      </p:tavLst>
                                    </p:anim>
                                  </p:childTnLst>
                                </p:cTn>
                              </p:par>
                              <p:par>
                                <p:cTn id="420" presetID="42" presetClass="entr" presetSubtype="0" fill="hold" grpId="0" nodeType="withEffect">
                                  <p:stCondLst>
                                    <p:cond delay="0"/>
                                  </p:stCondLst>
                                  <p:childTnLst>
                                    <p:set>
                                      <p:cBhvr>
                                        <p:cTn id="421" dur="1" fill="hold">
                                          <p:stCondLst>
                                            <p:cond delay="0"/>
                                          </p:stCondLst>
                                        </p:cTn>
                                        <p:tgtEl>
                                          <p:spTgt spid="110"/>
                                        </p:tgtEl>
                                        <p:attrNameLst>
                                          <p:attrName>style.visibility</p:attrName>
                                        </p:attrNameLst>
                                      </p:cBhvr>
                                      <p:to>
                                        <p:strVal val="visible"/>
                                      </p:to>
                                    </p:set>
                                    <p:animEffect transition="in" filter="fade">
                                      <p:cBhvr>
                                        <p:cTn id="422" dur="1000"/>
                                        <p:tgtEl>
                                          <p:spTgt spid="110"/>
                                        </p:tgtEl>
                                      </p:cBhvr>
                                    </p:animEffect>
                                    <p:anim calcmode="lin" valueType="num">
                                      <p:cBhvr>
                                        <p:cTn id="423" dur="1000" fill="hold"/>
                                        <p:tgtEl>
                                          <p:spTgt spid="110"/>
                                        </p:tgtEl>
                                        <p:attrNameLst>
                                          <p:attrName>ppt_x</p:attrName>
                                        </p:attrNameLst>
                                      </p:cBhvr>
                                      <p:tavLst>
                                        <p:tav tm="0">
                                          <p:val>
                                            <p:strVal val="#ppt_x"/>
                                          </p:val>
                                        </p:tav>
                                        <p:tav tm="100000">
                                          <p:val>
                                            <p:strVal val="#ppt_x"/>
                                          </p:val>
                                        </p:tav>
                                      </p:tavLst>
                                    </p:anim>
                                    <p:anim calcmode="lin" valueType="num">
                                      <p:cBhvr>
                                        <p:cTn id="424" dur="1000" fill="hold"/>
                                        <p:tgtEl>
                                          <p:spTgt spid="110"/>
                                        </p:tgtEl>
                                        <p:attrNameLst>
                                          <p:attrName>ppt_y</p:attrName>
                                        </p:attrNameLst>
                                      </p:cBhvr>
                                      <p:tavLst>
                                        <p:tav tm="0">
                                          <p:val>
                                            <p:strVal val="#ppt_y+.1"/>
                                          </p:val>
                                        </p:tav>
                                        <p:tav tm="100000">
                                          <p:val>
                                            <p:strVal val="#ppt_y"/>
                                          </p:val>
                                        </p:tav>
                                      </p:tavLst>
                                    </p:anim>
                                  </p:childTnLst>
                                </p:cTn>
                              </p:par>
                              <p:par>
                                <p:cTn id="425" presetID="42" presetClass="entr" presetSubtype="0" fill="hold" grpId="0" nodeType="withEffect">
                                  <p:stCondLst>
                                    <p:cond delay="0"/>
                                  </p:stCondLst>
                                  <p:childTnLst>
                                    <p:set>
                                      <p:cBhvr>
                                        <p:cTn id="426" dur="1" fill="hold">
                                          <p:stCondLst>
                                            <p:cond delay="0"/>
                                          </p:stCondLst>
                                        </p:cTn>
                                        <p:tgtEl>
                                          <p:spTgt spid="111"/>
                                        </p:tgtEl>
                                        <p:attrNameLst>
                                          <p:attrName>style.visibility</p:attrName>
                                        </p:attrNameLst>
                                      </p:cBhvr>
                                      <p:to>
                                        <p:strVal val="visible"/>
                                      </p:to>
                                    </p:set>
                                    <p:animEffect transition="in" filter="fade">
                                      <p:cBhvr>
                                        <p:cTn id="427" dur="1000"/>
                                        <p:tgtEl>
                                          <p:spTgt spid="111"/>
                                        </p:tgtEl>
                                      </p:cBhvr>
                                    </p:animEffect>
                                    <p:anim calcmode="lin" valueType="num">
                                      <p:cBhvr>
                                        <p:cTn id="428" dur="1000" fill="hold"/>
                                        <p:tgtEl>
                                          <p:spTgt spid="111"/>
                                        </p:tgtEl>
                                        <p:attrNameLst>
                                          <p:attrName>ppt_x</p:attrName>
                                        </p:attrNameLst>
                                      </p:cBhvr>
                                      <p:tavLst>
                                        <p:tav tm="0">
                                          <p:val>
                                            <p:strVal val="#ppt_x"/>
                                          </p:val>
                                        </p:tav>
                                        <p:tav tm="100000">
                                          <p:val>
                                            <p:strVal val="#ppt_x"/>
                                          </p:val>
                                        </p:tav>
                                      </p:tavLst>
                                    </p:anim>
                                    <p:anim calcmode="lin" valueType="num">
                                      <p:cBhvr>
                                        <p:cTn id="429" dur="1000" fill="hold"/>
                                        <p:tgtEl>
                                          <p:spTgt spid="111"/>
                                        </p:tgtEl>
                                        <p:attrNameLst>
                                          <p:attrName>ppt_y</p:attrName>
                                        </p:attrNameLst>
                                      </p:cBhvr>
                                      <p:tavLst>
                                        <p:tav tm="0">
                                          <p:val>
                                            <p:strVal val="#ppt_y+.1"/>
                                          </p:val>
                                        </p:tav>
                                        <p:tav tm="100000">
                                          <p:val>
                                            <p:strVal val="#ppt_y"/>
                                          </p:val>
                                        </p:tav>
                                      </p:tavLst>
                                    </p:anim>
                                  </p:childTnLst>
                                </p:cTn>
                              </p:par>
                              <p:par>
                                <p:cTn id="430" presetID="42" presetClass="entr" presetSubtype="0" fill="hold" grpId="0" nodeType="withEffect">
                                  <p:stCondLst>
                                    <p:cond delay="0"/>
                                  </p:stCondLst>
                                  <p:childTnLst>
                                    <p:set>
                                      <p:cBhvr>
                                        <p:cTn id="431" dur="1" fill="hold">
                                          <p:stCondLst>
                                            <p:cond delay="0"/>
                                          </p:stCondLst>
                                        </p:cTn>
                                        <p:tgtEl>
                                          <p:spTgt spid="112"/>
                                        </p:tgtEl>
                                        <p:attrNameLst>
                                          <p:attrName>style.visibility</p:attrName>
                                        </p:attrNameLst>
                                      </p:cBhvr>
                                      <p:to>
                                        <p:strVal val="visible"/>
                                      </p:to>
                                    </p:set>
                                    <p:animEffect transition="in" filter="fade">
                                      <p:cBhvr>
                                        <p:cTn id="432" dur="1000"/>
                                        <p:tgtEl>
                                          <p:spTgt spid="112"/>
                                        </p:tgtEl>
                                      </p:cBhvr>
                                    </p:animEffect>
                                    <p:anim calcmode="lin" valueType="num">
                                      <p:cBhvr>
                                        <p:cTn id="433" dur="1000" fill="hold"/>
                                        <p:tgtEl>
                                          <p:spTgt spid="112"/>
                                        </p:tgtEl>
                                        <p:attrNameLst>
                                          <p:attrName>ppt_x</p:attrName>
                                        </p:attrNameLst>
                                      </p:cBhvr>
                                      <p:tavLst>
                                        <p:tav tm="0">
                                          <p:val>
                                            <p:strVal val="#ppt_x"/>
                                          </p:val>
                                        </p:tav>
                                        <p:tav tm="100000">
                                          <p:val>
                                            <p:strVal val="#ppt_x"/>
                                          </p:val>
                                        </p:tav>
                                      </p:tavLst>
                                    </p:anim>
                                    <p:anim calcmode="lin" valueType="num">
                                      <p:cBhvr>
                                        <p:cTn id="434" dur="1000" fill="hold"/>
                                        <p:tgtEl>
                                          <p:spTgt spid="112"/>
                                        </p:tgtEl>
                                        <p:attrNameLst>
                                          <p:attrName>ppt_y</p:attrName>
                                        </p:attrNameLst>
                                      </p:cBhvr>
                                      <p:tavLst>
                                        <p:tav tm="0">
                                          <p:val>
                                            <p:strVal val="#ppt_y+.1"/>
                                          </p:val>
                                        </p:tav>
                                        <p:tav tm="100000">
                                          <p:val>
                                            <p:strVal val="#ppt_y"/>
                                          </p:val>
                                        </p:tav>
                                      </p:tavLst>
                                    </p:anim>
                                  </p:childTnLst>
                                </p:cTn>
                              </p:par>
                              <p:par>
                                <p:cTn id="435" presetID="42" presetClass="entr" presetSubtype="0" fill="hold" grpId="0" nodeType="withEffect">
                                  <p:stCondLst>
                                    <p:cond delay="0"/>
                                  </p:stCondLst>
                                  <p:childTnLst>
                                    <p:set>
                                      <p:cBhvr>
                                        <p:cTn id="436" dur="1" fill="hold">
                                          <p:stCondLst>
                                            <p:cond delay="0"/>
                                          </p:stCondLst>
                                        </p:cTn>
                                        <p:tgtEl>
                                          <p:spTgt spid="113"/>
                                        </p:tgtEl>
                                        <p:attrNameLst>
                                          <p:attrName>style.visibility</p:attrName>
                                        </p:attrNameLst>
                                      </p:cBhvr>
                                      <p:to>
                                        <p:strVal val="visible"/>
                                      </p:to>
                                    </p:set>
                                    <p:animEffect transition="in" filter="fade">
                                      <p:cBhvr>
                                        <p:cTn id="437" dur="1000"/>
                                        <p:tgtEl>
                                          <p:spTgt spid="113"/>
                                        </p:tgtEl>
                                      </p:cBhvr>
                                    </p:animEffect>
                                    <p:anim calcmode="lin" valueType="num">
                                      <p:cBhvr>
                                        <p:cTn id="438" dur="1000" fill="hold"/>
                                        <p:tgtEl>
                                          <p:spTgt spid="113"/>
                                        </p:tgtEl>
                                        <p:attrNameLst>
                                          <p:attrName>ppt_x</p:attrName>
                                        </p:attrNameLst>
                                      </p:cBhvr>
                                      <p:tavLst>
                                        <p:tav tm="0">
                                          <p:val>
                                            <p:strVal val="#ppt_x"/>
                                          </p:val>
                                        </p:tav>
                                        <p:tav tm="100000">
                                          <p:val>
                                            <p:strVal val="#ppt_x"/>
                                          </p:val>
                                        </p:tav>
                                      </p:tavLst>
                                    </p:anim>
                                    <p:anim calcmode="lin" valueType="num">
                                      <p:cBhvr>
                                        <p:cTn id="439" dur="1000" fill="hold"/>
                                        <p:tgtEl>
                                          <p:spTgt spid="113"/>
                                        </p:tgtEl>
                                        <p:attrNameLst>
                                          <p:attrName>ppt_y</p:attrName>
                                        </p:attrNameLst>
                                      </p:cBhvr>
                                      <p:tavLst>
                                        <p:tav tm="0">
                                          <p:val>
                                            <p:strVal val="#ppt_y+.1"/>
                                          </p:val>
                                        </p:tav>
                                        <p:tav tm="100000">
                                          <p:val>
                                            <p:strVal val="#ppt_y"/>
                                          </p:val>
                                        </p:tav>
                                      </p:tavLst>
                                    </p:anim>
                                  </p:childTnLst>
                                </p:cTn>
                              </p:par>
                              <p:par>
                                <p:cTn id="440" presetID="42" presetClass="entr" presetSubtype="0" fill="hold" grpId="0" nodeType="withEffect">
                                  <p:stCondLst>
                                    <p:cond delay="0"/>
                                  </p:stCondLst>
                                  <p:childTnLst>
                                    <p:set>
                                      <p:cBhvr>
                                        <p:cTn id="441" dur="1" fill="hold">
                                          <p:stCondLst>
                                            <p:cond delay="0"/>
                                          </p:stCondLst>
                                        </p:cTn>
                                        <p:tgtEl>
                                          <p:spTgt spid="114"/>
                                        </p:tgtEl>
                                        <p:attrNameLst>
                                          <p:attrName>style.visibility</p:attrName>
                                        </p:attrNameLst>
                                      </p:cBhvr>
                                      <p:to>
                                        <p:strVal val="visible"/>
                                      </p:to>
                                    </p:set>
                                    <p:animEffect transition="in" filter="fade">
                                      <p:cBhvr>
                                        <p:cTn id="442" dur="1000"/>
                                        <p:tgtEl>
                                          <p:spTgt spid="114"/>
                                        </p:tgtEl>
                                      </p:cBhvr>
                                    </p:animEffect>
                                    <p:anim calcmode="lin" valueType="num">
                                      <p:cBhvr>
                                        <p:cTn id="443" dur="1000" fill="hold"/>
                                        <p:tgtEl>
                                          <p:spTgt spid="114"/>
                                        </p:tgtEl>
                                        <p:attrNameLst>
                                          <p:attrName>ppt_x</p:attrName>
                                        </p:attrNameLst>
                                      </p:cBhvr>
                                      <p:tavLst>
                                        <p:tav tm="0">
                                          <p:val>
                                            <p:strVal val="#ppt_x"/>
                                          </p:val>
                                        </p:tav>
                                        <p:tav tm="100000">
                                          <p:val>
                                            <p:strVal val="#ppt_x"/>
                                          </p:val>
                                        </p:tav>
                                      </p:tavLst>
                                    </p:anim>
                                    <p:anim calcmode="lin" valueType="num">
                                      <p:cBhvr>
                                        <p:cTn id="444" dur="1000" fill="hold"/>
                                        <p:tgtEl>
                                          <p:spTgt spid="114"/>
                                        </p:tgtEl>
                                        <p:attrNameLst>
                                          <p:attrName>ppt_y</p:attrName>
                                        </p:attrNameLst>
                                      </p:cBhvr>
                                      <p:tavLst>
                                        <p:tav tm="0">
                                          <p:val>
                                            <p:strVal val="#ppt_y+.1"/>
                                          </p:val>
                                        </p:tav>
                                        <p:tav tm="100000">
                                          <p:val>
                                            <p:strVal val="#ppt_y"/>
                                          </p:val>
                                        </p:tav>
                                      </p:tavLst>
                                    </p:anim>
                                  </p:childTnLst>
                                </p:cTn>
                              </p:par>
                              <p:par>
                                <p:cTn id="445" presetID="42" presetClass="entr" presetSubtype="0" fill="hold" grpId="0" nodeType="withEffect">
                                  <p:stCondLst>
                                    <p:cond delay="0"/>
                                  </p:stCondLst>
                                  <p:childTnLst>
                                    <p:set>
                                      <p:cBhvr>
                                        <p:cTn id="446" dur="1" fill="hold">
                                          <p:stCondLst>
                                            <p:cond delay="0"/>
                                          </p:stCondLst>
                                        </p:cTn>
                                        <p:tgtEl>
                                          <p:spTgt spid="115"/>
                                        </p:tgtEl>
                                        <p:attrNameLst>
                                          <p:attrName>style.visibility</p:attrName>
                                        </p:attrNameLst>
                                      </p:cBhvr>
                                      <p:to>
                                        <p:strVal val="visible"/>
                                      </p:to>
                                    </p:set>
                                    <p:animEffect transition="in" filter="fade">
                                      <p:cBhvr>
                                        <p:cTn id="447" dur="1000"/>
                                        <p:tgtEl>
                                          <p:spTgt spid="115"/>
                                        </p:tgtEl>
                                      </p:cBhvr>
                                    </p:animEffect>
                                    <p:anim calcmode="lin" valueType="num">
                                      <p:cBhvr>
                                        <p:cTn id="448" dur="1000" fill="hold"/>
                                        <p:tgtEl>
                                          <p:spTgt spid="115"/>
                                        </p:tgtEl>
                                        <p:attrNameLst>
                                          <p:attrName>ppt_x</p:attrName>
                                        </p:attrNameLst>
                                      </p:cBhvr>
                                      <p:tavLst>
                                        <p:tav tm="0">
                                          <p:val>
                                            <p:strVal val="#ppt_x"/>
                                          </p:val>
                                        </p:tav>
                                        <p:tav tm="100000">
                                          <p:val>
                                            <p:strVal val="#ppt_x"/>
                                          </p:val>
                                        </p:tav>
                                      </p:tavLst>
                                    </p:anim>
                                    <p:anim calcmode="lin" valueType="num">
                                      <p:cBhvr>
                                        <p:cTn id="449" dur="1000" fill="hold"/>
                                        <p:tgtEl>
                                          <p:spTgt spid="115"/>
                                        </p:tgtEl>
                                        <p:attrNameLst>
                                          <p:attrName>ppt_y</p:attrName>
                                        </p:attrNameLst>
                                      </p:cBhvr>
                                      <p:tavLst>
                                        <p:tav tm="0">
                                          <p:val>
                                            <p:strVal val="#ppt_y+.1"/>
                                          </p:val>
                                        </p:tav>
                                        <p:tav tm="100000">
                                          <p:val>
                                            <p:strVal val="#ppt_y"/>
                                          </p:val>
                                        </p:tav>
                                      </p:tavLst>
                                    </p:anim>
                                  </p:childTnLst>
                                </p:cTn>
                              </p:par>
                              <p:par>
                                <p:cTn id="450" presetID="42" presetClass="entr" presetSubtype="0" fill="hold" grpId="0" nodeType="withEffect">
                                  <p:stCondLst>
                                    <p:cond delay="0"/>
                                  </p:stCondLst>
                                  <p:childTnLst>
                                    <p:set>
                                      <p:cBhvr>
                                        <p:cTn id="451" dur="1" fill="hold">
                                          <p:stCondLst>
                                            <p:cond delay="0"/>
                                          </p:stCondLst>
                                        </p:cTn>
                                        <p:tgtEl>
                                          <p:spTgt spid="116"/>
                                        </p:tgtEl>
                                        <p:attrNameLst>
                                          <p:attrName>style.visibility</p:attrName>
                                        </p:attrNameLst>
                                      </p:cBhvr>
                                      <p:to>
                                        <p:strVal val="visible"/>
                                      </p:to>
                                    </p:set>
                                    <p:animEffect transition="in" filter="fade">
                                      <p:cBhvr>
                                        <p:cTn id="452" dur="1000"/>
                                        <p:tgtEl>
                                          <p:spTgt spid="116"/>
                                        </p:tgtEl>
                                      </p:cBhvr>
                                    </p:animEffect>
                                    <p:anim calcmode="lin" valueType="num">
                                      <p:cBhvr>
                                        <p:cTn id="453" dur="1000" fill="hold"/>
                                        <p:tgtEl>
                                          <p:spTgt spid="116"/>
                                        </p:tgtEl>
                                        <p:attrNameLst>
                                          <p:attrName>ppt_x</p:attrName>
                                        </p:attrNameLst>
                                      </p:cBhvr>
                                      <p:tavLst>
                                        <p:tav tm="0">
                                          <p:val>
                                            <p:strVal val="#ppt_x"/>
                                          </p:val>
                                        </p:tav>
                                        <p:tav tm="100000">
                                          <p:val>
                                            <p:strVal val="#ppt_x"/>
                                          </p:val>
                                        </p:tav>
                                      </p:tavLst>
                                    </p:anim>
                                    <p:anim calcmode="lin" valueType="num">
                                      <p:cBhvr>
                                        <p:cTn id="454" dur="1000" fill="hold"/>
                                        <p:tgtEl>
                                          <p:spTgt spid="116"/>
                                        </p:tgtEl>
                                        <p:attrNameLst>
                                          <p:attrName>ppt_y</p:attrName>
                                        </p:attrNameLst>
                                      </p:cBhvr>
                                      <p:tavLst>
                                        <p:tav tm="0">
                                          <p:val>
                                            <p:strVal val="#ppt_y+.1"/>
                                          </p:val>
                                        </p:tav>
                                        <p:tav tm="100000">
                                          <p:val>
                                            <p:strVal val="#ppt_y"/>
                                          </p:val>
                                        </p:tav>
                                      </p:tavLst>
                                    </p:anim>
                                  </p:childTnLst>
                                </p:cTn>
                              </p:par>
                              <p:par>
                                <p:cTn id="455" presetID="42" presetClass="entr" presetSubtype="0" fill="hold" grpId="0" nodeType="withEffect">
                                  <p:stCondLst>
                                    <p:cond delay="0"/>
                                  </p:stCondLst>
                                  <p:childTnLst>
                                    <p:set>
                                      <p:cBhvr>
                                        <p:cTn id="456" dur="1" fill="hold">
                                          <p:stCondLst>
                                            <p:cond delay="0"/>
                                          </p:stCondLst>
                                        </p:cTn>
                                        <p:tgtEl>
                                          <p:spTgt spid="135"/>
                                        </p:tgtEl>
                                        <p:attrNameLst>
                                          <p:attrName>style.visibility</p:attrName>
                                        </p:attrNameLst>
                                      </p:cBhvr>
                                      <p:to>
                                        <p:strVal val="visible"/>
                                      </p:to>
                                    </p:set>
                                    <p:animEffect transition="in" filter="fade">
                                      <p:cBhvr>
                                        <p:cTn id="457" dur="1000"/>
                                        <p:tgtEl>
                                          <p:spTgt spid="135"/>
                                        </p:tgtEl>
                                      </p:cBhvr>
                                    </p:animEffect>
                                    <p:anim calcmode="lin" valueType="num">
                                      <p:cBhvr>
                                        <p:cTn id="458" dur="1000" fill="hold"/>
                                        <p:tgtEl>
                                          <p:spTgt spid="135"/>
                                        </p:tgtEl>
                                        <p:attrNameLst>
                                          <p:attrName>ppt_x</p:attrName>
                                        </p:attrNameLst>
                                      </p:cBhvr>
                                      <p:tavLst>
                                        <p:tav tm="0">
                                          <p:val>
                                            <p:strVal val="#ppt_x"/>
                                          </p:val>
                                        </p:tav>
                                        <p:tav tm="100000">
                                          <p:val>
                                            <p:strVal val="#ppt_x"/>
                                          </p:val>
                                        </p:tav>
                                      </p:tavLst>
                                    </p:anim>
                                    <p:anim calcmode="lin" valueType="num">
                                      <p:cBhvr>
                                        <p:cTn id="459" dur="1000" fill="hold"/>
                                        <p:tgtEl>
                                          <p:spTgt spid="135"/>
                                        </p:tgtEl>
                                        <p:attrNameLst>
                                          <p:attrName>ppt_y</p:attrName>
                                        </p:attrNameLst>
                                      </p:cBhvr>
                                      <p:tavLst>
                                        <p:tav tm="0">
                                          <p:val>
                                            <p:strVal val="#ppt_y+.1"/>
                                          </p:val>
                                        </p:tav>
                                        <p:tav tm="100000">
                                          <p:val>
                                            <p:strVal val="#ppt_y"/>
                                          </p:val>
                                        </p:tav>
                                      </p:tavLst>
                                    </p:anim>
                                  </p:childTnLst>
                                </p:cTn>
                              </p:par>
                              <p:par>
                                <p:cTn id="460" presetID="42" presetClass="entr" presetSubtype="0" fill="hold" grpId="0" nodeType="withEffect">
                                  <p:stCondLst>
                                    <p:cond delay="0"/>
                                  </p:stCondLst>
                                  <p:childTnLst>
                                    <p:set>
                                      <p:cBhvr>
                                        <p:cTn id="461" dur="1" fill="hold">
                                          <p:stCondLst>
                                            <p:cond delay="0"/>
                                          </p:stCondLst>
                                        </p:cTn>
                                        <p:tgtEl>
                                          <p:spTgt spid="136"/>
                                        </p:tgtEl>
                                        <p:attrNameLst>
                                          <p:attrName>style.visibility</p:attrName>
                                        </p:attrNameLst>
                                      </p:cBhvr>
                                      <p:to>
                                        <p:strVal val="visible"/>
                                      </p:to>
                                    </p:set>
                                    <p:animEffect transition="in" filter="fade">
                                      <p:cBhvr>
                                        <p:cTn id="462" dur="1000"/>
                                        <p:tgtEl>
                                          <p:spTgt spid="136"/>
                                        </p:tgtEl>
                                      </p:cBhvr>
                                    </p:animEffect>
                                    <p:anim calcmode="lin" valueType="num">
                                      <p:cBhvr>
                                        <p:cTn id="463" dur="1000" fill="hold"/>
                                        <p:tgtEl>
                                          <p:spTgt spid="136"/>
                                        </p:tgtEl>
                                        <p:attrNameLst>
                                          <p:attrName>ppt_x</p:attrName>
                                        </p:attrNameLst>
                                      </p:cBhvr>
                                      <p:tavLst>
                                        <p:tav tm="0">
                                          <p:val>
                                            <p:strVal val="#ppt_x"/>
                                          </p:val>
                                        </p:tav>
                                        <p:tav tm="100000">
                                          <p:val>
                                            <p:strVal val="#ppt_x"/>
                                          </p:val>
                                        </p:tav>
                                      </p:tavLst>
                                    </p:anim>
                                    <p:anim calcmode="lin" valueType="num">
                                      <p:cBhvr>
                                        <p:cTn id="464" dur="1000" fill="hold"/>
                                        <p:tgtEl>
                                          <p:spTgt spid="136"/>
                                        </p:tgtEl>
                                        <p:attrNameLst>
                                          <p:attrName>ppt_y</p:attrName>
                                        </p:attrNameLst>
                                      </p:cBhvr>
                                      <p:tavLst>
                                        <p:tav tm="0">
                                          <p:val>
                                            <p:strVal val="#ppt_y+.1"/>
                                          </p:val>
                                        </p:tav>
                                        <p:tav tm="100000">
                                          <p:val>
                                            <p:strVal val="#ppt_y"/>
                                          </p:val>
                                        </p:tav>
                                      </p:tavLst>
                                    </p:anim>
                                  </p:childTnLst>
                                </p:cTn>
                              </p:par>
                              <p:par>
                                <p:cTn id="465" presetID="42" presetClass="entr" presetSubtype="0" fill="hold" grpId="0" nodeType="withEffect">
                                  <p:stCondLst>
                                    <p:cond delay="0"/>
                                  </p:stCondLst>
                                  <p:childTnLst>
                                    <p:set>
                                      <p:cBhvr>
                                        <p:cTn id="466" dur="1" fill="hold">
                                          <p:stCondLst>
                                            <p:cond delay="0"/>
                                          </p:stCondLst>
                                        </p:cTn>
                                        <p:tgtEl>
                                          <p:spTgt spid="137"/>
                                        </p:tgtEl>
                                        <p:attrNameLst>
                                          <p:attrName>style.visibility</p:attrName>
                                        </p:attrNameLst>
                                      </p:cBhvr>
                                      <p:to>
                                        <p:strVal val="visible"/>
                                      </p:to>
                                    </p:set>
                                    <p:animEffect transition="in" filter="fade">
                                      <p:cBhvr>
                                        <p:cTn id="467" dur="1000"/>
                                        <p:tgtEl>
                                          <p:spTgt spid="137"/>
                                        </p:tgtEl>
                                      </p:cBhvr>
                                    </p:animEffect>
                                    <p:anim calcmode="lin" valueType="num">
                                      <p:cBhvr>
                                        <p:cTn id="468" dur="1000" fill="hold"/>
                                        <p:tgtEl>
                                          <p:spTgt spid="137"/>
                                        </p:tgtEl>
                                        <p:attrNameLst>
                                          <p:attrName>ppt_x</p:attrName>
                                        </p:attrNameLst>
                                      </p:cBhvr>
                                      <p:tavLst>
                                        <p:tav tm="0">
                                          <p:val>
                                            <p:strVal val="#ppt_x"/>
                                          </p:val>
                                        </p:tav>
                                        <p:tav tm="100000">
                                          <p:val>
                                            <p:strVal val="#ppt_x"/>
                                          </p:val>
                                        </p:tav>
                                      </p:tavLst>
                                    </p:anim>
                                    <p:anim calcmode="lin" valueType="num">
                                      <p:cBhvr>
                                        <p:cTn id="469" dur="1000" fill="hold"/>
                                        <p:tgtEl>
                                          <p:spTgt spid="137"/>
                                        </p:tgtEl>
                                        <p:attrNameLst>
                                          <p:attrName>ppt_y</p:attrName>
                                        </p:attrNameLst>
                                      </p:cBhvr>
                                      <p:tavLst>
                                        <p:tav tm="0">
                                          <p:val>
                                            <p:strVal val="#ppt_y+.1"/>
                                          </p:val>
                                        </p:tav>
                                        <p:tav tm="100000">
                                          <p:val>
                                            <p:strVal val="#ppt_y"/>
                                          </p:val>
                                        </p:tav>
                                      </p:tavLst>
                                    </p:anim>
                                  </p:childTnLst>
                                </p:cTn>
                              </p:par>
                              <p:par>
                                <p:cTn id="470" presetID="42" presetClass="entr" presetSubtype="0" fill="hold" grpId="0" nodeType="withEffect">
                                  <p:stCondLst>
                                    <p:cond delay="0"/>
                                  </p:stCondLst>
                                  <p:childTnLst>
                                    <p:set>
                                      <p:cBhvr>
                                        <p:cTn id="471" dur="1" fill="hold">
                                          <p:stCondLst>
                                            <p:cond delay="0"/>
                                          </p:stCondLst>
                                        </p:cTn>
                                        <p:tgtEl>
                                          <p:spTgt spid="138"/>
                                        </p:tgtEl>
                                        <p:attrNameLst>
                                          <p:attrName>style.visibility</p:attrName>
                                        </p:attrNameLst>
                                      </p:cBhvr>
                                      <p:to>
                                        <p:strVal val="visible"/>
                                      </p:to>
                                    </p:set>
                                    <p:animEffect transition="in" filter="fade">
                                      <p:cBhvr>
                                        <p:cTn id="472" dur="1000"/>
                                        <p:tgtEl>
                                          <p:spTgt spid="138"/>
                                        </p:tgtEl>
                                      </p:cBhvr>
                                    </p:animEffect>
                                    <p:anim calcmode="lin" valueType="num">
                                      <p:cBhvr>
                                        <p:cTn id="473" dur="1000" fill="hold"/>
                                        <p:tgtEl>
                                          <p:spTgt spid="138"/>
                                        </p:tgtEl>
                                        <p:attrNameLst>
                                          <p:attrName>ppt_x</p:attrName>
                                        </p:attrNameLst>
                                      </p:cBhvr>
                                      <p:tavLst>
                                        <p:tav tm="0">
                                          <p:val>
                                            <p:strVal val="#ppt_x"/>
                                          </p:val>
                                        </p:tav>
                                        <p:tav tm="100000">
                                          <p:val>
                                            <p:strVal val="#ppt_x"/>
                                          </p:val>
                                        </p:tav>
                                      </p:tavLst>
                                    </p:anim>
                                    <p:anim calcmode="lin" valueType="num">
                                      <p:cBhvr>
                                        <p:cTn id="474" dur="1000" fill="hold"/>
                                        <p:tgtEl>
                                          <p:spTgt spid="138"/>
                                        </p:tgtEl>
                                        <p:attrNameLst>
                                          <p:attrName>ppt_y</p:attrName>
                                        </p:attrNameLst>
                                      </p:cBhvr>
                                      <p:tavLst>
                                        <p:tav tm="0">
                                          <p:val>
                                            <p:strVal val="#ppt_y+.1"/>
                                          </p:val>
                                        </p:tav>
                                        <p:tav tm="100000">
                                          <p:val>
                                            <p:strVal val="#ppt_y"/>
                                          </p:val>
                                        </p:tav>
                                      </p:tavLst>
                                    </p:anim>
                                  </p:childTnLst>
                                </p:cTn>
                              </p:par>
                              <p:par>
                                <p:cTn id="475" presetID="42" presetClass="entr" presetSubtype="0" fill="hold" grpId="0" nodeType="withEffect">
                                  <p:stCondLst>
                                    <p:cond delay="0"/>
                                  </p:stCondLst>
                                  <p:childTnLst>
                                    <p:set>
                                      <p:cBhvr>
                                        <p:cTn id="476" dur="1" fill="hold">
                                          <p:stCondLst>
                                            <p:cond delay="0"/>
                                          </p:stCondLst>
                                        </p:cTn>
                                        <p:tgtEl>
                                          <p:spTgt spid="139"/>
                                        </p:tgtEl>
                                        <p:attrNameLst>
                                          <p:attrName>style.visibility</p:attrName>
                                        </p:attrNameLst>
                                      </p:cBhvr>
                                      <p:to>
                                        <p:strVal val="visible"/>
                                      </p:to>
                                    </p:set>
                                    <p:animEffect transition="in" filter="fade">
                                      <p:cBhvr>
                                        <p:cTn id="477" dur="1000"/>
                                        <p:tgtEl>
                                          <p:spTgt spid="139"/>
                                        </p:tgtEl>
                                      </p:cBhvr>
                                    </p:animEffect>
                                    <p:anim calcmode="lin" valueType="num">
                                      <p:cBhvr>
                                        <p:cTn id="478" dur="1000" fill="hold"/>
                                        <p:tgtEl>
                                          <p:spTgt spid="139"/>
                                        </p:tgtEl>
                                        <p:attrNameLst>
                                          <p:attrName>ppt_x</p:attrName>
                                        </p:attrNameLst>
                                      </p:cBhvr>
                                      <p:tavLst>
                                        <p:tav tm="0">
                                          <p:val>
                                            <p:strVal val="#ppt_x"/>
                                          </p:val>
                                        </p:tav>
                                        <p:tav tm="100000">
                                          <p:val>
                                            <p:strVal val="#ppt_x"/>
                                          </p:val>
                                        </p:tav>
                                      </p:tavLst>
                                    </p:anim>
                                    <p:anim calcmode="lin" valueType="num">
                                      <p:cBhvr>
                                        <p:cTn id="479" dur="1000" fill="hold"/>
                                        <p:tgtEl>
                                          <p:spTgt spid="139"/>
                                        </p:tgtEl>
                                        <p:attrNameLst>
                                          <p:attrName>ppt_y</p:attrName>
                                        </p:attrNameLst>
                                      </p:cBhvr>
                                      <p:tavLst>
                                        <p:tav tm="0">
                                          <p:val>
                                            <p:strVal val="#ppt_y+.1"/>
                                          </p:val>
                                        </p:tav>
                                        <p:tav tm="100000">
                                          <p:val>
                                            <p:strVal val="#ppt_y"/>
                                          </p:val>
                                        </p:tav>
                                      </p:tavLst>
                                    </p:anim>
                                  </p:childTnLst>
                                </p:cTn>
                              </p:par>
                              <p:par>
                                <p:cTn id="480" presetID="42" presetClass="entr" presetSubtype="0" fill="hold" grpId="0" nodeType="withEffect">
                                  <p:stCondLst>
                                    <p:cond delay="0"/>
                                  </p:stCondLst>
                                  <p:childTnLst>
                                    <p:set>
                                      <p:cBhvr>
                                        <p:cTn id="481" dur="1" fill="hold">
                                          <p:stCondLst>
                                            <p:cond delay="0"/>
                                          </p:stCondLst>
                                        </p:cTn>
                                        <p:tgtEl>
                                          <p:spTgt spid="140"/>
                                        </p:tgtEl>
                                        <p:attrNameLst>
                                          <p:attrName>style.visibility</p:attrName>
                                        </p:attrNameLst>
                                      </p:cBhvr>
                                      <p:to>
                                        <p:strVal val="visible"/>
                                      </p:to>
                                    </p:set>
                                    <p:animEffect transition="in" filter="fade">
                                      <p:cBhvr>
                                        <p:cTn id="482" dur="1000"/>
                                        <p:tgtEl>
                                          <p:spTgt spid="140"/>
                                        </p:tgtEl>
                                      </p:cBhvr>
                                    </p:animEffect>
                                    <p:anim calcmode="lin" valueType="num">
                                      <p:cBhvr>
                                        <p:cTn id="483" dur="1000" fill="hold"/>
                                        <p:tgtEl>
                                          <p:spTgt spid="140"/>
                                        </p:tgtEl>
                                        <p:attrNameLst>
                                          <p:attrName>ppt_x</p:attrName>
                                        </p:attrNameLst>
                                      </p:cBhvr>
                                      <p:tavLst>
                                        <p:tav tm="0">
                                          <p:val>
                                            <p:strVal val="#ppt_x"/>
                                          </p:val>
                                        </p:tav>
                                        <p:tav tm="100000">
                                          <p:val>
                                            <p:strVal val="#ppt_x"/>
                                          </p:val>
                                        </p:tav>
                                      </p:tavLst>
                                    </p:anim>
                                    <p:anim calcmode="lin" valueType="num">
                                      <p:cBhvr>
                                        <p:cTn id="484" dur="1000" fill="hold"/>
                                        <p:tgtEl>
                                          <p:spTgt spid="140"/>
                                        </p:tgtEl>
                                        <p:attrNameLst>
                                          <p:attrName>ppt_y</p:attrName>
                                        </p:attrNameLst>
                                      </p:cBhvr>
                                      <p:tavLst>
                                        <p:tav tm="0">
                                          <p:val>
                                            <p:strVal val="#ppt_y+.1"/>
                                          </p:val>
                                        </p:tav>
                                        <p:tav tm="100000">
                                          <p:val>
                                            <p:strVal val="#ppt_y"/>
                                          </p:val>
                                        </p:tav>
                                      </p:tavLst>
                                    </p:anim>
                                  </p:childTnLst>
                                </p:cTn>
                              </p:par>
                              <p:par>
                                <p:cTn id="485" presetID="42" presetClass="entr" presetSubtype="0" fill="hold" grpId="0" nodeType="withEffect">
                                  <p:stCondLst>
                                    <p:cond delay="0"/>
                                  </p:stCondLst>
                                  <p:childTnLst>
                                    <p:set>
                                      <p:cBhvr>
                                        <p:cTn id="486" dur="1" fill="hold">
                                          <p:stCondLst>
                                            <p:cond delay="0"/>
                                          </p:stCondLst>
                                        </p:cTn>
                                        <p:tgtEl>
                                          <p:spTgt spid="141"/>
                                        </p:tgtEl>
                                        <p:attrNameLst>
                                          <p:attrName>style.visibility</p:attrName>
                                        </p:attrNameLst>
                                      </p:cBhvr>
                                      <p:to>
                                        <p:strVal val="visible"/>
                                      </p:to>
                                    </p:set>
                                    <p:animEffect transition="in" filter="fade">
                                      <p:cBhvr>
                                        <p:cTn id="487" dur="1000"/>
                                        <p:tgtEl>
                                          <p:spTgt spid="141"/>
                                        </p:tgtEl>
                                      </p:cBhvr>
                                    </p:animEffect>
                                    <p:anim calcmode="lin" valueType="num">
                                      <p:cBhvr>
                                        <p:cTn id="488" dur="1000" fill="hold"/>
                                        <p:tgtEl>
                                          <p:spTgt spid="141"/>
                                        </p:tgtEl>
                                        <p:attrNameLst>
                                          <p:attrName>ppt_x</p:attrName>
                                        </p:attrNameLst>
                                      </p:cBhvr>
                                      <p:tavLst>
                                        <p:tav tm="0">
                                          <p:val>
                                            <p:strVal val="#ppt_x"/>
                                          </p:val>
                                        </p:tav>
                                        <p:tav tm="100000">
                                          <p:val>
                                            <p:strVal val="#ppt_x"/>
                                          </p:val>
                                        </p:tav>
                                      </p:tavLst>
                                    </p:anim>
                                    <p:anim calcmode="lin" valueType="num">
                                      <p:cBhvr>
                                        <p:cTn id="489" dur="1000" fill="hold"/>
                                        <p:tgtEl>
                                          <p:spTgt spid="141"/>
                                        </p:tgtEl>
                                        <p:attrNameLst>
                                          <p:attrName>ppt_y</p:attrName>
                                        </p:attrNameLst>
                                      </p:cBhvr>
                                      <p:tavLst>
                                        <p:tav tm="0">
                                          <p:val>
                                            <p:strVal val="#ppt_y+.1"/>
                                          </p:val>
                                        </p:tav>
                                        <p:tav tm="100000">
                                          <p:val>
                                            <p:strVal val="#ppt_y"/>
                                          </p:val>
                                        </p:tav>
                                      </p:tavLst>
                                    </p:anim>
                                  </p:childTnLst>
                                </p:cTn>
                              </p:par>
                              <p:par>
                                <p:cTn id="490" presetID="42" presetClass="entr" presetSubtype="0" fill="hold" grpId="0" nodeType="withEffect">
                                  <p:stCondLst>
                                    <p:cond delay="0"/>
                                  </p:stCondLst>
                                  <p:childTnLst>
                                    <p:set>
                                      <p:cBhvr>
                                        <p:cTn id="491" dur="1" fill="hold">
                                          <p:stCondLst>
                                            <p:cond delay="0"/>
                                          </p:stCondLst>
                                        </p:cTn>
                                        <p:tgtEl>
                                          <p:spTgt spid="142"/>
                                        </p:tgtEl>
                                        <p:attrNameLst>
                                          <p:attrName>style.visibility</p:attrName>
                                        </p:attrNameLst>
                                      </p:cBhvr>
                                      <p:to>
                                        <p:strVal val="visible"/>
                                      </p:to>
                                    </p:set>
                                    <p:animEffect transition="in" filter="fade">
                                      <p:cBhvr>
                                        <p:cTn id="492" dur="1000"/>
                                        <p:tgtEl>
                                          <p:spTgt spid="142"/>
                                        </p:tgtEl>
                                      </p:cBhvr>
                                    </p:animEffect>
                                    <p:anim calcmode="lin" valueType="num">
                                      <p:cBhvr>
                                        <p:cTn id="493" dur="1000" fill="hold"/>
                                        <p:tgtEl>
                                          <p:spTgt spid="142"/>
                                        </p:tgtEl>
                                        <p:attrNameLst>
                                          <p:attrName>ppt_x</p:attrName>
                                        </p:attrNameLst>
                                      </p:cBhvr>
                                      <p:tavLst>
                                        <p:tav tm="0">
                                          <p:val>
                                            <p:strVal val="#ppt_x"/>
                                          </p:val>
                                        </p:tav>
                                        <p:tav tm="100000">
                                          <p:val>
                                            <p:strVal val="#ppt_x"/>
                                          </p:val>
                                        </p:tav>
                                      </p:tavLst>
                                    </p:anim>
                                    <p:anim calcmode="lin" valueType="num">
                                      <p:cBhvr>
                                        <p:cTn id="494" dur="1000" fill="hold"/>
                                        <p:tgtEl>
                                          <p:spTgt spid="142"/>
                                        </p:tgtEl>
                                        <p:attrNameLst>
                                          <p:attrName>ppt_y</p:attrName>
                                        </p:attrNameLst>
                                      </p:cBhvr>
                                      <p:tavLst>
                                        <p:tav tm="0">
                                          <p:val>
                                            <p:strVal val="#ppt_y+.1"/>
                                          </p:val>
                                        </p:tav>
                                        <p:tav tm="100000">
                                          <p:val>
                                            <p:strVal val="#ppt_y"/>
                                          </p:val>
                                        </p:tav>
                                      </p:tavLst>
                                    </p:anim>
                                  </p:childTnLst>
                                </p:cTn>
                              </p:par>
                              <p:par>
                                <p:cTn id="495" presetID="42" presetClass="entr" presetSubtype="0" fill="hold" grpId="0" nodeType="withEffect">
                                  <p:stCondLst>
                                    <p:cond delay="0"/>
                                  </p:stCondLst>
                                  <p:childTnLst>
                                    <p:set>
                                      <p:cBhvr>
                                        <p:cTn id="496" dur="1" fill="hold">
                                          <p:stCondLst>
                                            <p:cond delay="0"/>
                                          </p:stCondLst>
                                        </p:cTn>
                                        <p:tgtEl>
                                          <p:spTgt spid="143"/>
                                        </p:tgtEl>
                                        <p:attrNameLst>
                                          <p:attrName>style.visibility</p:attrName>
                                        </p:attrNameLst>
                                      </p:cBhvr>
                                      <p:to>
                                        <p:strVal val="visible"/>
                                      </p:to>
                                    </p:set>
                                    <p:animEffect transition="in" filter="fade">
                                      <p:cBhvr>
                                        <p:cTn id="497" dur="1000"/>
                                        <p:tgtEl>
                                          <p:spTgt spid="143"/>
                                        </p:tgtEl>
                                      </p:cBhvr>
                                    </p:animEffect>
                                    <p:anim calcmode="lin" valueType="num">
                                      <p:cBhvr>
                                        <p:cTn id="498" dur="1000" fill="hold"/>
                                        <p:tgtEl>
                                          <p:spTgt spid="143"/>
                                        </p:tgtEl>
                                        <p:attrNameLst>
                                          <p:attrName>ppt_x</p:attrName>
                                        </p:attrNameLst>
                                      </p:cBhvr>
                                      <p:tavLst>
                                        <p:tav tm="0">
                                          <p:val>
                                            <p:strVal val="#ppt_x"/>
                                          </p:val>
                                        </p:tav>
                                        <p:tav tm="100000">
                                          <p:val>
                                            <p:strVal val="#ppt_x"/>
                                          </p:val>
                                        </p:tav>
                                      </p:tavLst>
                                    </p:anim>
                                    <p:anim calcmode="lin" valueType="num">
                                      <p:cBhvr>
                                        <p:cTn id="499" dur="1000" fill="hold"/>
                                        <p:tgtEl>
                                          <p:spTgt spid="143"/>
                                        </p:tgtEl>
                                        <p:attrNameLst>
                                          <p:attrName>ppt_y</p:attrName>
                                        </p:attrNameLst>
                                      </p:cBhvr>
                                      <p:tavLst>
                                        <p:tav tm="0">
                                          <p:val>
                                            <p:strVal val="#ppt_y+.1"/>
                                          </p:val>
                                        </p:tav>
                                        <p:tav tm="100000">
                                          <p:val>
                                            <p:strVal val="#ppt_y"/>
                                          </p:val>
                                        </p:tav>
                                      </p:tavLst>
                                    </p:anim>
                                  </p:childTnLst>
                                </p:cTn>
                              </p:par>
                              <p:par>
                                <p:cTn id="500" presetID="42" presetClass="entr" presetSubtype="0" fill="hold" grpId="0" nodeType="withEffect">
                                  <p:stCondLst>
                                    <p:cond delay="0"/>
                                  </p:stCondLst>
                                  <p:childTnLst>
                                    <p:set>
                                      <p:cBhvr>
                                        <p:cTn id="501" dur="1" fill="hold">
                                          <p:stCondLst>
                                            <p:cond delay="0"/>
                                          </p:stCondLst>
                                        </p:cTn>
                                        <p:tgtEl>
                                          <p:spTgt spid="144"/>
                                        </p:tgtEl>
                                        <p:attrNameLst>
                                          <p:attrName>style.visibility</p:attrName>
                                        </p:attrNameLst>
                                      </p:cBhvr>
                                      <p:to>
                                        <p:strVal val="visible"/>
                                      </p:to>
                                    </p:set>
                                    <p:animEffect transition="in" filter="fade">
                                      <p:cBhvr>
                                        <p:cTn id="502" dur="1000"/>
                                        <p:tgtEl>
                                          <p:spTgt spid="144"/>
                                        </p:tgtEl>
                                      </p:cBhvr>
                                    </p:animEffect>
                                    <p:anim calcmode="lin" valueType="num">
                                      <p:cBhvr>
                                        <p:cTn id="503" dur="1000" fill="hold"/>
                                        <p:tgtEl>
                                          <p:spTgt spid="144"/>
                                        </p:tgtEl>
                                        <p:attrNameLst>
                                          <p:attrName>ppt_x</p:attrName>
                                        </p:attrNameLst>
                                      </p:cBhvr>
                                      <p:tavLst>
                                        <p:tav tm="0">
                                          <p:val>
                                            <p:strVal val="#ppt_x"/>
                                          </p:val>
                                        </p:tav>
                                        <p:tav tm="100000">
                                          <p:val>
                                            <p:strVal val="#ppt_x"/>
                                          </p:val>
                                        </p:tav>
                                      </p:tavLst>
                                    </p:anim>
                                    <p:anim calcmode="lin" valueType="num">
                                      <p:cBhvr>
                                        <p:cTn id="504" dur="1000" fill="hold"/>
                                        <p:tgtEl>
                                          <p:spTgt spid="144"/>
                                        </p:tgtEl>
                                        <p:attrNameLst>
                                          <p:attrName>ppt_y</p:attrName>
                                        </p:attrNameLst>
                                      </p:cBhvr>
                                      <p:tavLst>
                                        <p:tav tm="0">
                                          <p:val>
                                            <p:strVal val="#ppt_y+.1"/>
                                          </p:val>
                                        </p:tav>
                                        <p:tav tm="100000">
                                          <p:val>
                                            <p:strVal val="#ppt_y"/>
                                          </p:val>
                                        </p:tav>
                                      </p:tavLst>
                                    </p:anim>
                                  </p:childTnLst>
                                </p:cTn>
                              </p:par>
                              <p:par>
                                <p:cTn id="505" presetID="42" presetClass="entr" presetSubtype="0" fill="hold" grpId="0" nodeType="withEffect">
                                  <p:stCondLst>
                                    <p:cond delay="0"/>
                                  </p:stCondLst>
                                  <p:childTnLst>
                                    <p:set>
                                      <p:cBhvr>
                                        <p:cTn id="506" dur="1" fill="hold">
                                          <p:stCondLst>
                                            <p:cond delay="0"/>
                                          </p:stCondLst>
                                        </p:cTn>
                                        <p:tgtEl>
                                          <p:spTgt spid="145"/>
                                        </p:tgtEl>
                                        <p:attrNameLst>
                                          <p:attrName>style.visibility</p:attrName>
                                        </p:attrNameLst>
                                      </p:cBhvr>
                                      <p:to>
                                        <p:strVal val="visible"/>
                                      </p:to>
                                    </p:set>
                                    <p:animEffect transition="in" filter="fade">
                                      <p:cBhvr>
                                        <p:cTn id="507" dur="1000"/>
                                        <p:tgtEl>
                                          <p:spTgt spid="145"/>
                                        </p:tgtEl>
                                      </p:cBhvr>
                                    </p:animEffect>
                                    <p:anim calcmode="lin" valueType="num">
                                      <p:cBhvr>
                                        <p:cTn id="508" dur="1000" fill="hold"/>
                                        <p:tgtEl>
                                          <p:spTgt spid="145"/>
                                        </p:tgtEl>
                                        <p:attrNameLst>
                                          <p:attrName>ppt_x</p:attrName>
                                        </p:attrNameLst>
                                      </p:cBhvr>
                                      <p:tavLst>
                                        <p:tav tm="0">
                                          <p:val>
                                            <p:strVal val="#ppt_x"/>
                                          </p:val>
                                        </p:tav>
                                        <p:tav tm="100000">
                                          <p:val>
                                            <p:strVal val="#ppt_x"/>
                                          </p:val>
                                        </p:tav>
                                      </p:tavLst>
                                    </p:anim>
                                    <p:anim calcmode="lin" valueType="num">
                                      <p:cBhvr>
                                        <p:cTn id="509" dur="1000" fill="hold"/>
                                        <p:tgtEl>
                                          <p:spTgt spid="145"/>
                                        </p:tgtEl>
                                        <p:attrNameLst>
                                          <p:attrName>ppt_y</p:attrName>
                                        </p:attrNameLst>
                                      </p:cBhvr>
                                      <p:tavLst>
                                        <p:tav tm="0">
                                          <p:val>
                                            <p:strVal val="#ppt_y+.1"/>
                                          </p:val>
                                        </p:tav>
                                        <p:tav tm="100000">
                                          <p:val>
                                            <p:strVal val="#ppt_y"/>
                                          </p:val>
                                        </p:tav>
                                      </p:tavLst>
                                    </p:anim>
                                  </p:childTnLst>
                                </p:cTn>
                              </p:par>
                              <p:par>
                                <p:cTn id="510" presetID="42" presetClass="entr" presetSubtype="0" fill="hold" grpId="0" nodeType="withEffect">
                                  <p:stCondLst>
                                    <p:cond delay="0"/>
                                  </p:stCondLst>
                                  <p:childTnLst>
                                    <p:set>
                                      <p:cBhvr>
                                        <p:cTn id="511" dur="1" fill="hold">
                                          <p:stCondLst>
                                            <p:cond delay="0"/>
                                          </p:stCondLst>
                                        </p:cTn>
                                        <p:tgtEl>
                                          <p:spTgt spid="146"/>
                                        </p:tgtEl>
                                        <p:attrNameLst>
                                          <p:attrName>style.visibility</p:attrName>
                                        </p:attrNameLst>
                                      </p:cBhvr>
                                      <p:to>
                                        <p:strVal val="visible"/>
                                      </p:to>
                                    </p:set>
                                    <p:animEffect transition="in" filter="fade">
                                      <p:cBhvr>
                                        <p:cTn id="512" dur="1000"/>
                                        <p:tgtEl>
                                          <p:spTgt spid="146"/>
                                        </p:tgtEl>
                                      </p:cBhvr>
                                    </p:animEffect>
                                    <p:anim calcmode="lin" valueType="num">
                                      <p:cBhvr>
                                        <p:cTn id="513" dur="1000" fill="hold"/>
                                        <p:tgtEl>
                                          <p:spTgt spid="146"/>
                                        </p:tgtEl>
                                        <p:attrNameLst>
                                          <p:attrName>ppt_x</p:attrName>
                                        </p:attrNameLst>
                                      </p:cBhvr>
                                      <p:tavLst>
                                        <p:tav tm="0">
                                          <p:val>
                                            <p:strVal val="#ppt_x"/>
                                          </p:val>
                                        </p:tav>
                                        <p:tav tm="100000">
                                          <p:val>
                                            <p:strVal val="#ppt_x"/>
                                          </p:val>
                                        </p:tav>
                                      </p:tavLst>
                                    </p:anim>
                                    <p:anim calcmode="lin" valueType="num">
                                      <p:cBhvr>
                                        <p:cTn id="514" dur="1000" fill="hold"/>
                                        <p:tgtEl>
                                          <p:spTgt spid="146"/>
                                        </p:tgtEl>
                                        <p:attrNameLst>
                                          <p:attrName>ppt_y</p:attrName>
                                        </p:attrNameLst>
                                      </p:cBhvr>
                                      <p:tavLst>
                                        <p:tav tm="0">
                                          <p:val>
                                            <p:strVal val="#ppt_y+.1"/>
                                          </p:val>
                                        </p:tav>
                                        <p:tav tm="100000">
                                          <p:val>
                                            <p:strVal val="#ppt_y"/>
                                          </p:val>
                                        </p:tav>
                                      </p:tavLst>
                                    </p:anim>
                                  </p:childTnLst>
                                </p:cTn>
                              </p:par>
                              <p:par>
                                <p:cTn id="515" presetID="42" presetClass="entr" presetSubtype="0" fill="hold" nodeType="withEffect">
                                  <p:stCondLst>
                                    <p:cond delay="0"/>
                                  </p:stCondLst>
                                  <p:childTnLst>
                                    <p:set>
                                      <p:cBhvr>
                                        <p:cTn id="516" dur="1" fill="hold">
                                          <p:stCondLst>
                                            <p:cond delay="0"/>
                                          </p:stCondLst>
                                        </p:cTn>
                                        <p:tgtEl>
                                          <p:spTgt spid="119"/>
                                        </p:tgtEl>
                                        <p:attrNameLst>
                                          <p:attrName>style.visibility</p:attrName>
                                        </p:attrNameLst>
                                      </p:cBhvr>
                                      <p:to>
                                        <p:strVal val="visible"/>
                                      </p:to>
                                    </p:set>
                                    <p:animEffect transition="in" filter="fade">
                                      <p:cBhvr>
                                        <p:cTn id="517" dur="1000"/>
                                        <p:tgtEl>
                                          <p:spTgt spid="119"/>
                                        </p:tgtEl>
                                      </p:cBhvr>
                                    </p:animEffect>
                                    <p:anim calcmode="lin" valueType="num">
                                      <p:cBhvr>
                                        <p:cTn id="518" dur="1000" fill="hold"/>
                                        <p:tgtEl>
                                          <p:spTgt spid="119"/>
                                        </p:tgtEl>
                                        <p:attrNameLst>
                                          <p:attrName>ppt_x</p:attrName>
                                        </p:attrNameLst>
                                      </p:cBhvr>
                                      <p:tavLst>
                                        <p:tav tm="0">
                                          <p:val>
                                            <p:strVal val="#ppt_x"/>
                                          </p:val>
                                        </p:tav>
                                        <p:tav tm="100000">
                                          <p:val>
                                            <p:strVal val="#ppt_x"/>
                                          </p:val>
                                        </p:tav>
                                      </p:tavLst>
                                    </p:anim>
                                    <p:anim calcmode="lin" valueType="num">
                                      <p:cBhvr>
                                        <p:cTn id="519" dur="1000" fill="hold"/>
                                        <p:tgtEl>
                                          <p:spTgt spid="119"/>
                                        </p:tgtEl>
                                        <p:attrNameLst>
                                          <p:attrName>ppt_y</p:attrName>
                                        </p:attrNameLst>
                                      </p:cBhvr>
                                      <p:tavLst>
                                        <p:tav tm="0">
                                          <p:val>
                                            <p:strVal val="#ppt_y+.1"/>
                                          </p:val>
                                        </p:tav>
                                        <p:tav tm="100000">
                                          <p:val>
                                            <p:strVal val="#ppt_y"/>
                                          </p:val>
                                        </p:tav>
                                      </p:tavLst>
                                    </p:anim>
                                  </p:childTnLst>
                                </p:cTn>
                              </p:par>
                              <p:par>
                                <p:cTn id="520" presetID="42" presetClass="entr" presetSubtype="0" fill="hold" nodeType="withEffect">
                                  <p:stCondLst>
                                    <p:cond delay="0"/>
                                  </p:stCondLst>
                                  <p:childTnLst>
                                    <p:set>
                                      <p:cBhvr>
                                        <p:cTn id="521" dur="1" fill="hold">
                                          <p:stCondLst>
                                            <p:cond delay="0"/>
                                          </p:stCondLst>
                                        </p:cTn>
                                        <p:tgtEl>
                                          <p:spTgt spid="120"/>
                                        </p:tgtEl>
                                        <p:attrNameLst>
                                          <p:attrName>style.visibility</p:attrName>
                                        </p:attrNameLst>
                                      </p:cBhvr>
                                      <p:to>
                                        <p:strVal val="visible"/>
                                      </p:to>
                                    </p:set>
                                    <p:animEffect transition="in" filter="fade">
                                      <p:cBhvr>
                                        <p:cTn id="522" dur="1000"/>
                                        <p:tgtEl>
                                          <p:spTgt spid="120"/>
                                        </p:tgtEl>
                                      </p:cBhvr>
                                    </p:animEffect>
                                    <p:anim calcmode="lin" valueType="num">
                                      <p:cBhvr>
                                        <p:cTn id="523" dur="1000" fill="hold"/>
                                        <p:tgtEl>
                                          <p:spTgt spid="120"/>
                                        </p:tgtEl>
                                        <p:attrNameLst>
                                          <p:attrName>ppt_x</p:attrName>
                                        </p:attrNameLst>
                                      </p:cBhvr>
                                      <p:tavLst>
                                        <p:tav tm="0">
                                          <p:val>
                                            <p:strVal val="#ppt_x"/>
                                          </p:val>
                                        </p:tav>
                                        <p:tav tm="100000">
                                          <p:val>
                                            <p:strVal val="#ppt_x"/>
                                          </p:val>
                                        </p:tav>
                                      </p:tavLst>
                                    </p:anim>
                                    <p:anim calcmode="lin" valueType="num">
                                      <p:cBhvr>
                                        <p:cTn id="524" dur="1000" fill="hold"/>
                                        <p:tgtEl>
                                          <p:spTgt spid="120"/>
                                        </p:tgtEl>
                                        <p:attrNameLst>
                                          <p:attrName>ppt_y</p:attrName>
                                        </p:attrNameLst>
                                      </p:cBhvr>
                                      <p:tavLst>
                                        <p:tav tm="0">
                                          <p:val>
                                            <p:strVal val="#ppt_y+.1"/>
                                          </p:val>
                                        </p:tav>
                                        <p:tav tm="100000">
                                          <p:val>
                                            <p:strVal val="#ppt_y"/>
                                          </p:val>
                                        </p:tav>
                                      </p:tavLst>
                                    </p:anim>
                                  </p:childTnLst>
                                </p:cTn>
                              </p:par>
                              <p:par>
                                <p:cTn id="525" presetID="42" presetClass="entr" presetSubtype="0" fill="hold" nodeType="withEffect">
                                  <p:stCondLst>
                                    <p:cond delay="0"/>
                                  </p:stCondLst>
                                  <p:childTnLst>
                                    <p:set>
                                      <p:cBhvr>
                                        <p:cTn id="526" dur="1" fill="hold">
                                          <p:stCondLst>
                                            <p:cond delay="0"/>
                                          </p:stCondLst>
                                        </p:cTn>
                                        <p:tgtEl>
                                          <p:spTgt spid="123"/>
                                        </p:tgtEl>
                                        <p:attrNameLst>
                                          <p:attrName>style.visibility</p:attrName>
                                        </p:attrNameLst>
                                      </p:cBhvr>
                                      <p:to>
                                        <p:strVal val="visible"/>
                                      </p:to>
                                    </p:set>
                                    <p:animEffect transition="in" filter="fade">
                                      <p:cBhvr>
                                        <p:cTn id="527" dur="1000"/>
                                        <p:tgtEl>
                                          <p:spTgt spid="123"/>
                                        </p:tgtEl>
                                      </p:cBhvr>
                                    </p:animEffect>
                                    <p:anim calcmode="lin" valueType="num">
                                      <p:cBhvr>
                                        <p:cTn id="528" dur="1000" fill="hold"/>
                                        <p:tgtEl>
                                          <p:spTgt spid="123"/>
                                        </p:tgtEl>
                                        <p:attrNameLst>
                                          <p:attrName>ppt_x</p:attrName>
                                        </p:attrNameLst>
                                      </p:cBhvr>
                                      <p:tavLst>
                                        <p:tav tm="0">
                                          <p:val>
                                            <p:strVal val="#ppt_x"/>
                                          </p:val>
                                        </p:tav>
                                        <p:tav tm="100000">
                                          <p:val>
                                            <p:strVal val="#ppt_x"/>
                                          </p:val>
                                        </p:tav>
                                      </p:tavLst>
                                    </p:anim>
                                    <p:anim calcmode="lin" valueType="num">
                                      <p:cBhvr>
                                        <p:cTn id="529" dur="1000" fill="hold"/>
                                        <p:tgtEl>
                                          <p:spTgt spid="123"/>
                                        </p:tgtEl>
                                        <p:attrNameLst>
                                          <p:attrName>ppt_y</p:attrName>
                                        </p:attrNameLst>
                                      </p:cBhvr>
                                      <p:tavLst>
                                        <p:tav tm="0">
                                          <p:val>
                                            <p:strVal val="#ppt_y+.1"/>
                                          </p:val>
                                        </p:tav>
                                        <p:tav tm="100000">
                                          <p:val>
                                            <p:strVal val="#ppt_y"/>
                                          </p:val>
                                        </p:tav>
                                      </p:tavLst>
                                    </p:anim>
                                  </p:childTnLst>
                                </p:cTn>
                              </p:par>
                              <p:par>
                                <p:cTn id="530" presetID="42" presetClass="entr" presetSubtype="0" fill="hold" nodeType="withEffect">
                                  <p:stCondLst>
                                    <p:cond delay="0"/>
                                  </p:stCondLst>
                                  <p:childTnLst>
                                    <p:set>
                                      <p:cBhvr>
                                        <p:cTn id="531" dur="1" fill="hold">
                                          <p:stCondLst>
                                            <p:cond delay="0"/>
                                          </p:stCondLst>
                                        </p:cTn>
                                        <p:tgtEl>
                                          <p:spTgt spid="126"/>
                                        </p:tgtEl>
                                        <p:attrNameLst>
                                          <p:attrName>style.visibility</p:attrName>
                                        </p:attrNameLst>
                                      </p:cBhvr>
                                      <p:to>
                                        <p:strVal val="visible"/>
                                      </p:to>
                                    </p:set>
                                    <p:animEffect transition="in" filter="fade">
                                      <p:cBhvr>
                                        <p:cTn id="532" dur="1000"/>
                                        <p:tgtEl>
                                          <p:spTgt spid="126"/>
                                        </p:tgtEl>
                                      </p:cBhvr>
                                    </p:animEffect>
                                    <p:anim calcmode="lin" valueType="num">
                                      <p:cBhvr>
                                        <p:cTn id="533" dur="1000" fill="hold"/>
                                        <p:tgtEl>
                                          <p:spTgt spid="126"/>
                                        </p:tgtEl>
                                        <p:attrNameLst>
                                          <p:attrName>ppt_x</p:attrName>
                                        </p:attrNameLst>
                                      </p:cBhvr>
                                      <p:tavLst>
                                        <p:tav tm="0">
                                          <p:val>
                                            <p:strVal val="#ppt_x"/>
                                          </p:val>
                                        </p:tav>
                                        <p:tav tm="100000">
                                          <p:val>
                                            <p:strVal val="#ppt_x"/>
                                          </p:val>
                                        </p:tav>
                                      </p:tavLst>
                                    </p:anim>
                                    <p:anim calcmode="lin" valueType="num">
                                      <p:cBhvr>
                                        <p:cTn id="534" dur="1000" fill="hold"/>
                                        <p:tgtEl>
                                          <p:spTgt spid="126"/>
                                        </p:tgtEl>
                                        <p:attrNameLst>
                                          <p:attrName>ppt_y</p:attrName>
                                        </p:attrNameLst>
                                      </p:cBhvr>
                                      <p:tavLst>
                                        <p:tav tm="0">
                                          <p:val>
                                            <p:strVal val="#ppt_y+.1"/>
                                          </p:val>
                                        </p:tav>
                                        <p:tav tm="100000">
                                          <p:val>
                                            <p:strVal val="#ppt_y"/>
                                          </p:val>
                                        </p:tav>
                                      </p:tavLst>
                                    </p:anim>
                                  </p:childTnLst>
                                </p:cTn>
                              </p:par>
                              <p:par>
                                <p:cTn id="535" presetID="42" presetClass="entr" presetSubtype="0" fill="hold" nodeType="withEffect">
                                  <p:stCondLst>
                                    <p:cond delay="0"/>
                                  </p:stCondLst>
                                  <p:childTnLst>
                                    <p:set>
                                      <p:cBhvr>
                                        <p:cTn id="536" dur="1" fill="hold">
                                          <p:stCondLst>
                                            <p:cond delay="0"/>
                                          </p:stCondLst>
                                        </p:cTn>
                                        <p:tgtEl>
                                          <p:spTgt spid="129"/>
                                        </p:tgtEl>
                                        <p:attrNameLst>
                                          <p:attrName>style.visibility</p:attrName>
                                        </p:attrNameLst>
                                      </p:cBhvr>
                                      <p:to>
                                        <p:strVal val="visible"/>
                                      </p:to>
                                    </p:set>
                                    <p:animEffect transition="in" filter="fade">
                                      <p:cBhvr>
                                        <p:cTn id="537" dur="1000"/>
                                        <p:tgtEl>
                                          <p:spTgt spid="129"/>
                                        </p:tgtEl>
                                      </p:cBhvr>
                                    </p:animEffect>
                                    <p:anim calcmode="lin" valueType="num">
                                      <p:cBhvr>
                                        <p:cTn id="538" dur="1000" fill="hold"/>
                                        <p:tgtEl>
                                          <p:spTgt spid="129"/>
                                        </p:tgtEl>
                                        <p:attrNameLst>
                                          <p:attrName>ppt_x</p:attrName>
                                        </p:attrNameLst>
                                      </p:cBhvr>
                                      <p:tavLst>
                                        <p:tav tm="0">
                                          <p:val>
                                            <p:strVal val="#ppt_x"/>
                                          </p:val>
                                        </p:tav>
                                        <p:tav tm="100000">
                                          <p:val>
                                            <p:strVal val="#ppt_x"/>
                                          </p:val>
                                        </p:tav>
                                      </p:tavLst>
                                    </p:anim>
                                    <p:anim calcmode="lin" valueType="num">
                                      <p:cBhvr>
                                        <p:cTn id="539" dur="1000" fill="hold"/>
                                        <p:tgtEl>
                                          <p:spTgt spid="129"/>
                                        </p:tgtEl>
                                        <p:attrNameLst>
                                          <p:attrName>ppt_y</p:attrName>
                                        </p:attrNameLst>
                                      </p:cBhvr>
                                      <p:tavLst>
                                        <p:tav tm="0">
                                          <p:val>
                                            <p:strVal val="#ppt_y+.1"/>
                                          </p:val>
                                        </p:tav>
                                        <p:tav tm="100000">
                                          <p:val>
                                            <p:strVal val="#ppt_y"/>
                                          </p:val>
                                        </p:tav>
                                      </p:tavLst>
                                    </p:anim>
                                  </p:childTnLst>
                                </p:cTn>
                              </p:par>
                              <p:par>
                                <p:cTn id="540" presetID="42" presetClass="entr" presetSubtype="0" fill="hold" nodeType="withEffect">
                                  <p:stCondLst>
                                    <p:cond delay="0"/>
                                  </p:stCondLst>
                                  <p:childTnLst>
                                    <p:set>
                                      <p:cBhvr>
                                        <p:cTn id="541" dur="1" fill="hold">
                                          <p:stCondLst>
                                            <p:cond delay="0"/>
                                          </p:stCondLst>
                                        </p:cTn>
                                        <p:tgtEl>
                                          <p:spTgt spid="132"/>
                                        </p:tgtEl>
                                        <p:attrNameLst>
                                          <p:attrName>style.visibility</p:attrName>
                                        </p:attrNameLst>
                                      </p:cBhvr>
                                      <p:to>
                                        <p:strVal val="visible"/>
                                      </p:to>
                                    </p:set>
                                    <p:animEffect transition="in" filter="fade">
                                      <p:cBhvr>
                                        <p:cTn id="542" dur="1000"/>
                                        <p:tgtEl>
                                          <p:spTgt spid="132"/>
                                        </p:tgtEl>
                                      </p:cBhvr>
                                    </p:animEffect>
                                    <p:anim calcmode="lin" valueType="num">
                                      <p:cBhvr>
                                        <p:cTn id="543" dur="1000" fill="hold"/>
                                        <p:tgtEl>
                                          <p:spTgt spid="132"/>
                                        </p:tgtEl>
                                        <p:attrNameLst>
                                          <p:attrName>ppt_x</p:attrName>
                                        </p:attrNameLst>
                                      </p:cBhvr>
                                      <p:tavLst>
                                        <p:tav tm="0">
                                          <p:val>
                                            <p:strVal val="#ppt_x"/>
                                          </p:val>
                                        </p:tav>
                                        <p:tav tm="100000">
                                          <p:val>
                                            <p:strVal val="#ppt_x"/>
                                          </p:val>
                                        </p:tav>
                                      </p:tavLst>
                                    </p:anim>
                                    <p:anim calcmode="lin" valueType="num">
                                      <p:cBhvr>
                                        <p:cTn id="544" dur="1000" fill="hold"/>
                                        <p:tgtEl>
                                          <p:spTgt spid="1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56543" y="131812"/>
            <a:ext cx="7278915" cy="707886"/>
          </a:xfrm>
          <a:prstGeom prst="rect">
            <a:avLst/>
          </a:prstGeom>
          <a:noFill/>
        </p:spPr>
        <p:txBody>
          <a:bodyPr wrap="square" rtlCol="0">
            <a:spAutoFit/>
          </a:bodyPr>
          <a:lstStyle/>
          <a:p>
            <a:pPr algn="ctr"/>
            <a:r>
              <a:rPr lang="en-US" sz="4000" dirty="0">
                <a:solidFill>
                  <a:schemeClr val="bg1">
                    <a:lumMod val="65000"/>
                  </a:schemeClr>
                </a:solidFill>
                <a:latin typeface="Tw Cen MT" panose="020B0602020104020603" pitchFamily="34" charset="0"/>
              </a:rPr>
              <a:t>S O C I A L  M E D I A</a:t>
            </a:r>
            <a:endParaRPr lang="en-US" sz="4000" dirty="0">
              <a:solidFill>
                <a:schemeClr val="bg1">
                  <a:lumMod val="65000"/>
                </a:schemeClr>
              </a:solidFill>
              <a:latin typeface="Tw Cen MT" panose="020B0602020104020603" pitchFamily="34" charset="0"/>
            </a:endParaRPr>
          </a:p>
        </p:txBody>
      </p:sp>
      <p:grpSp>
        <p:nvGrpSpPr>
          <p:cNvPr id="5" name="Group 4"/>
          <p:cNvGrpSpPr/>
          <p:nvPr/>
        </p:nvGrpSpPr>
        <p:grpSpPr>
          <a:xfrm>
            <a:off x="5378756" y="878988"/>
            <a:ext cx="1434489" cy="190500"/>
            <a:chOff x="4679586" y="878988"/>
            <a:chExt cx="1434489" cy="190500"/>
          </a:xfrm>
        </p:grpSpPr>
        <p:sp>
          <p:nvSpPr>
            <p:cNvPr id="6" name="Oval 5"/>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p:cNvGrpSpPr/>
          <p:nvPr/>
        </p:nvGrpSpPr>
        <p:grpSpPr>
          <a:xfrm>
            <a:off x="979714" y="4445001"/>
            <a:ext cx="2336800" cy="1390243"/>
            <a:chOff x="979714" y="4445001"/>
            <a:chExt cx="2336800" cy="1390243"/>
          </a:xfrm>
        </p:grpSpPr>
        <p:sp>
          <p:nvSpPr>
            <p:cNvPr id="3" name="TextBox 2"/>
            <p:cNvSpPr txBox="1"/>
            <p:nvPr/>
          </p:nvSpPr>
          <p:spPr>
            <a:xfrm>
              <a:off x="979714" y="4445001"/>
              <a:ext cx="2336800" cy="769441"/>
            </a:xfrm>
            <a:prstGeom prst="rect">
              <a:avLst/>
            </a:prstGeom>
            <a:noFill/>
          </p:spPr>
          <p:txBody>
            <a:bodyPr wrap="square" rtlCol="0">
              <a:spAutoFit/>
            </a:bodyPr>
            <a:lstStyle/>
            <a:p>
              <a:pPr algn="ctr"/>
              <a:r>
                <a:rPr lang="en-US" sz="4400" b="1" dirty="0">
                  <a:solidFill>
                    <a:srgbClr val="03A1A4"/>
                  </a:solidFill>
                  <a:latin typeface="Tw Cen MT" panose="020B0602020104020603" pitchFamily="34" charset="0"/>
                </a:rPr>
                <a:t>8M</a:t>
              </a:r>
              <a:endParaRPr lang="en-US" sz="4400" b="1" dirty="0">
                <a:solidFill>
                  <a:srgbClr val="03A1A4"/>
                </a:solidFill>
                <a:latin typeface="Tw Cen MT" panose="020B0602020104020603" pitchFamily="34" charset="0"/>
              </a:endParaRPr>
            </a:p>
          </p:txBody>
        </p:sp>
        <p:sp>
          <p:nvSpPr>
            <p:cNvPr id="18" name="TextBox 17"/>
            <p:cNvSpPr txBox="1"/>
            <p:nvPr/>
          </p:nvSpPr>
          <p:spPr>
            <a:xfrm>
              <a:off x="979714" y="5127358"/>
              <a:ext cx="2336800" cy="707886"/>
            </a:xfrm>
            <a:prstGeom prst="rect">
              <a:avLst/>
            </a:prstGeom>
            <a:noFill/>
          </p:spPr>
          <p:txBody>
            <a:bodyPr wrap="square" rtlCol="0">
              <a:spAutoFit/>
            </a:bodyPr>
            <a:lstStyle/>
            <a:p>
              <a:pPr algn="ctr"/>
              <a:r>
                <a:rPr lang="en-US" sz="2000" dirty="0">
                  <a:solidFill>
                    <a:srgbClr val="A6A6A6"/>
                  </a:solidFill>
                  <a:latin typeface="Tw Cen MT" panose="020B0602020104020603" pitchFamily="34" charset="0"/>
                </a:rPr>
                <a:t>Add Some Brief Text Here to Explain</a:t>
              </a:r>
              <a:endParaRPr lang="en-US" sz="2000" dirty="0">
                <a:solidFill>
                  <a:srgbClr val="A6A6A6"/>
                </a:solidFill>
                <a:latin typeface="Tw Cen MT" panose="020B0602020104020603" pitchFamily="34" charset="0"/>
              </a:endParaRPr>
            </a:p>
          </p:txBody>
        </p:sp>
      </p:grpSp>
      <p:grpSp>
        <p:nvGrpSpPr>
          <p:cNvPr id="35" name="Group 34"/>
          <p:cNvGrpSpPr/>
          <p:nvPr/>
        </p:nvGrpSpPr>
        <p:grpSpPr>
          <a:xfrm>
            <a:off x="3629784" y="4445001"/>
            <a:ext cx="2336800" cy="1390243"/>
            <a:chOff x="3629784" y="4445001"/>
            <a:chExt cx="2336800" cy="1390243"/>
          </a:xfrm>
        </p:grpSpPr>
        <p:sp>
          <p:nvSpPr>
            <p:cNvPr id="15" name="TextBox 14"/>
            <p:cNvSpPr txBox="1"/>
            <p:nvPr/>
          </p:nvSpPr>
          <p:spPr>
            <a:xfrm>
              <a:off x="3629784" y="4445001"/>
              <a:ext cx="2336800" cy="769441"/>
            </a:xfrm>
            <a:prstGeom prst="rect">
              <a:avLst/>
            </a:prstGeom>
            <a:noFill/>
          </p:spPr>
          <p:txBody>
            <a:bodyPr wrap="square" rtlCol="0">
              <a:spAutoFit/>
            </a:bodyPr>
            <a:lstStyle/>
            <a:p>
              <a:pPr algn="ctr"/>
              <a:r>
                <a:rPr lang="en-US" sz="4400" b="1" dirty="0">
                  <a:solidFill>
                    <a:srgbClr val="EF3078"/>
                  </a:solidFill>
                  <a:latin typeface="Tw Cen MT" panose="020B0602020104020603" pitchFamily="34" charset="0"/>
                </a:rPr>
                <a:t>6M</a:t>
              </a:r>
              <a:endParaRPr lang="en-US" sz="4400" b="1" dirty="0">
                <a:solidFill>
                  <a:srgbClr val="EF3078"/>
                </a:solidFill>
                <a:latin typeface="Tw Cen MT" panose="020B0602020104020603" pitchFamily="34" charset="0"/>
              </a:endParaRPr>
            </a:p>
          </p:txBody>
        </p:sp>
        <p:sp>
          <p:nvSpPr>
            <p:cNvPr id="19" name="TextBox 18"/>
            <p:cNvSpPr txBox="1"/>
            <p:nvPr/>
          </p:nvSpPr>
          <p:spPr>
            <a:xfrm>
              <a:off x="3629784" y="5127358"/>
              <a:ext cx="2336800" cy="707886"/>
            </a:xfrm>
            <a:prstGeom prst="rect">
              <a:avLst/>
            </a:prstGeom>
            <a:noFill/>
          </p:spPr>
          <p:txBody>
            <a:bodyPr wrap="square" rtlCol="0">
              <a:spAutoFit/>
            </a:bodyPr>
            <a:lstStyle/>
            <a:p>
              <a:pPr algn="ctr"/>
              <a:r>
                <a:rPr lang="en-US" sz="2000" dirty="0">
                  <a:solidFill>
                    <a:srgbClr val="A6A6A6"/>
                  </a:solidFill>
                  <a:latin typeface="Tw Cen MT" panose="020B0602020104020603" pitchFamily="34" charset="0"/>
                </a:rPr>
                <a:t>Add Some Brief Text Here to Explain</a:t>
              </a:r>
              <a:endParaRPr lang="en-US" sz="2000" dirty="0">
                <a:solidFill>
                  <a:srgbClr val="A6A6A6"/>
                </a:solidFill>
                <a:latin typeface="Tw Cen MT" panose="020B0602020104020603" pitchFamily="34" charset="0"/>
              </a:endParaRPr>
            </a:p>
          </p:txBody>
        </p:sp>
      </p:grpSp>
      <p:grpSp>
        <p:nvGrpSpPr>
          <p:cNvPr id="36" name="Group 35"/>
          <p:cNvGrpSpPr/>
          <p:nvPr/>
        </p:nvGrpSpPr>
        <p:grpSpPr>
          <a:xfrm>
            <a:off x="6279854" y="4445001"/>
            <a:ext cx="2336800" cy="1390243"/>
            <a:chOff x="6279854" y="4445001"/>
            <a:chExt cx="2336800" cy="1390243"/>
          </a:xfrm>
        </p:grpSpPr>
        <p:sp>
          <p:nvSpPr>
            <p:cNvPr id="16" name="TextBox 15"/>
            <p:cNvSpPr txBox="1"/>
            <p:nvPr/>
          </p:nvSpPr>
          <p:spPr>
            <a:xfrm>
              <a:off x="6279854" y="4445001"/>
              <a:ext cx="2336800" cy="769441"/>
            </a:xfrm>
            <a:prstGeom prst="rect">
              <a:avLst/>
            </a:prstGeom>
            <a:noFill/>
          </p:spPr>
          <p:txBody>
            <a:bodyPr wrap="square" rtlCol="0">
              <a:spAutoFit/>
            </a:bodyPr>
            <a:lstStyle/>
            <a:p>
              <a:pPr algn="ctr"/>
              <a:r>
                <a:rPr lang="en-US" sz="4400" b="1" dirty="0">
                  <a:solidFill>
                    <a:srgbClr val="92D050"/>
                  </a:solidFill>
                  <a:latin typeface="Tw Cen MT" panose="020B0602020104020603" pitchFamily="34" charset="0"/>
                </a:rPr>
                <a:t>7M</a:t>
              </a:r>
              <a:endParaRPr lang="en-US" sz="4400" b="1" dirty="0">
                <a:solidFill>
                  <a:srgbClr val="92D050"/>
                </a:solidFill>
                <a:latin typeface="Tw Cen MT" panose="020B0602020104020603" pitchFamily="34" charset="0"/>
              </a:endParaRPr>
            </a:p>
          </p:txBody>
        </p:sp>
        <p:sp>
          <p:nvSpPr>
            <p:cNvPr id="20" name="TextBox 19"/>
            <p:cNvSpPr txBox="1"/>
            <p:nvPr/>
          </p:nvSpPr>
          <p:spPr>
            <a:xfrm>
              <a:off x="6279854" y="5127358"/>
              <a:ext cx="2336800" cy="707886"/>
            </a:xfrm>
            <a:prstGeom prst="rect">
              <a:avLst/>
            </a:prstGeom>
            <a:noFill/>
          </p:spPr>
          <p:txBody>
            <a:bodyPr wrap="square" rtlCol="0">
              <a:spAutoFit/>
            </a:bodyPr>
            <a:lstStyle/>
            <a:p>
              <a:pPr algn="ctr"/>
              <a:r>
                <a:rPr lang="en-US" sz="2000" dirty="0">
                  <a:solidFill>
                    <a:srgbClr val="A6A6A6"/>
                  </a:solidFill>
                  <a:latin typeface="Tw Cen MT" panose="020B0602020104020603" pitchFamily="34" charset="0"/>
                </a:rPr>
                <a:t>Add Some Brief Text Here to Explain</a:t>
              </a:r>
              <a:endParaRPr lang="en-US" sz="2000" dirty="0">
                <a:solidFill>
                  <a:srgbClr val="A6A6A6"/>
                </a:solidFill>
                <a:latin typeface="Tw Cen MT" panose="020B0602020104020603" pitchFamily="34" charset="0"/>
              </a:endParaRPr>
            </a:p>
          </p:txBody>
        </p:sp>
      </p:grpSp>
      <p:grpSp>
        <p:nvGrpSpPr>
          <p:cNvPr id="37" name="Group 36"/>
          <p:cNvGrpSpPr/>
          <p:nvPr/>
        </p:nvGrpSpPr>
        <p:grpSpPr>
          <a:xfrm>
            <a:off x="8929924" y="4445001"/>
            <a:ext cx="2336800" cy="1390243"/>
            <a:chOff x="8929924" y="4445001"/>
            <a:chExt cx="2336800" cy="1390243"/>
          </a:xfrm>
        </p:grpSpPr>
        <p:sp>
          <p:nvSpPr>
            <p:cNvPr id="17" name="TextBox 16"/>
            <p:cNvSpPr txBox="1"/>
            <p:nvPr/>
          </p:nvSpPr>
          <p:spPr>
            <a:xfrm>
              <a:off x="8929924" y="4445001"/>
              <a:ext cx="2336800" cy="769441"/>
            </a:xfrm>
            <a:prstGeom prst="rect">
              <a:avLst/>
            </a:prstGeom>
            <a:noFill/>
          </p:spPr>
          <p:txBody>
            <a:bodyPr wrap="square" rtlCol="0">
              <a:spAutoFit/>
            </a:bodyPr>
            <a:lstStyle/>
            <a:p>
              <a:pPr algn="ctr"/>
              <a:r>
                <a:rPr lang="en-US" sz="4400" b="1" dirty="0">
                  <a:solidFill>
                    <a:srgbClr val="EE9524"/>
                  </a:solidFill>
                  <a:latin typeface="Tw Cen MT" panose="020B0602020104020603" pitchFamily="34" charset="0"/>
                </a:rPr>
                <a:t>4M</a:t>
              </a:r>
              <a:endParaRPr lang="en-US" sz="4400" b="1" dirty="0">
                <a:solidFill>
                  <a:srgbClr val="EE9524"/>
                </a:solidFill>
                <a:latin typeface="Tw Cen MT" panose="020B0602020104020603" pitchFamily="34" charset="0"/>
              </a:endParaRPr>
            </a:p>
          </p:txBody>
        </p:sp>
        <p:sp>
          <p:nvSpPr>
            <p:cNvPr id="21" name="TextBox 20"/>
            <p:cNvSpPr txBox="1"/>
            <p:nvPr/>
          </p:nvSpPr>
          <p:spPr>
            <a:xfrm>
              <a:off x="8929924" y="5127358"/>
              <a:ext cx="2336800" cy="707886"/>
            </a:xfrm>
            <a:prstGeom prst="rect">
              <a:avLst/>
            </a:prstGeom>
            <a:noFill/>
          </p:spPr>
          <p:txBody>
            <a:bodyPr wrap="square" rtlCol="0">
              <a:spAutoFit/>
            </a:bodyPr>
            <a:lstStyle/>
            <a:p>
              <a:pPr algn="ctr"/>
              <a:r>
                <a:rPr lang="en-US" sz="2000" dirty="0">
                  <a:solidFill>
                    <a:srgbClr val="A6A6A6"/>
                  </a:solidFill>
                  <a:latin typeface="Tw Cen MT" panose="020B0602020104020603" pitchFamily="34" charset="0"/>
                </a:rPr>
                <a:t>Add Some Brief Text Here to Explain</a:t>
              </a:r>
              <a:endParaRPr lang="en-US" sz="2000" dirty="0">
                <a:solidFill>
                  <a:srgbClr val="A6A6A6"/>
                </a:solidFill>
                <a:latin typeface="Tw Cen MT" panose="020B0602020104020603" pitchFamily="34" charset="0"/>
              </a:endParaRPr>
            </a:p>
          </p:txBody>
        </p:sp>
      </p:grpSp>
      <p:grpSp>
        <p:nvGrpSpPr>
          <p:cNvPr id="31" name="Group 30"/>
          <p:cNvGrpSpPr/>
          <p:nvPr/>
        </p:nvGrpSpPr>
        <p:grpSpPr>
          <a:xfrm>
            <a:off x="3753155" y="2209800"/>
            <a:ext cx="2090058" cy="2090058"/>
            <a:chOff x="3753155" y="2209800"/>
            <a:chExt cx="2090058" cy="2090058"/>
          </a:xfrm>
        </p:grpSpPr>
        <p:sp>
          <p:nvSpPr>
            <p:cNvPr id="11" name="Oval 10"/>
            <p:cNvSpPr/>
            <p:nvPr/>
          </p:nvSpPr>
          <p:spPr>
            <a:xfrm>
              <a:off x="3753155" y="2209800"/>
              <a:ext cx="2090058" cy="2090058"/>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54418" y="2611063"/>
              <a:ext cx="1287532" cy="1287532"/>
            </a:xfrm>
            <a:prstGeom prst="rect">
              <a:avLst/>
            </a:prstGeom>
          </p:spPr>
        </p:pic>
      </p:grpSp>
      <p:grpSp>
        <p:nvGrpSpPr>
          <p:cNvPr id="33" name="Group 32"/>
          <p:cNvGrpSpPr/>
          <p:nvPr/>
        </p:nvGrpSpPr>
        <p:grpSpPr>
          <a:xfrm>
            <a:off x="9053295" y="2209800"/>
            <a:ext cx="2090058" cy="2090058"/>
            <a:chOff x="9053295" y="2209800"/>
            <a:chExt cx="2090058" cy="2090058"/>
          </a:xfrm>
        </p:grpSpPr>
        <p:sp>
          <p:nvSpPr>
            <p:cNvPr id="13" name="Oval 12"/>
            <p:cNvSpPr/>
            <p:nvPr/>
          </p:nvSpPr>
          <p:spPr>
            <a:xfrm>
              <a:off x="9053295" y="2209800"/>
              <a:ext cx="2090058" cy="2090058"/>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6746" y="2611063"/>
              <a:ext cx="1291754" cy="1291754"/>
            </a:xfrm>
            <a:prstGeom prst="rect">
              <a:avLst/>
            </a:prstGeom>
          </p:spPr>
        </p:pic>
      </p:grpSp>
      <p:grpSp>
        <p:nvGrpSpPr>
          <p:cNvPr id="32" name="Group 31"/>
          <p:cNvGrpSpPr/>
          <p:nvPr/>
        </p:nvGrpSpPr>
        <p:grpSpPr>
          <a:xfrm>
            <a:off x="6403225" y="2209800"/>
            <a:ext cx="2090058" cy="2090058"/>
            <a:chOff x="6403225" y="2209800"/>
            <a:chExt cx="2090058" cy="2090058"/>
          </a:xfrm>
        </p:grpSpPr>
        <p:sp>
          <p:nvSpPr>
            <p:cNvPr id="12" name="Oval 11"/>
            <p:cNvSpPr/>
            <p:nvPr/>
          </p:nvSpPr>
          <p:spPr>
            <a:xfrm>
              <a:off x="6403225" y="2209800"/>
              <a:ext cx="2090058" cy="209005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245" y="2611063"/>
              <a:ext cx="1287532" cy="1287532"/>
            </a:xfrm>
            <a:prstGeom prst="rect">
              <a:avLst/>
            </a:prstGeom>
          </p:spPr>
        </p:pic>
      </p:grpSp>
      <p:grpSp>
        <p:nvGrpSpPr>
          <p:cNvPr id="30" name="Group 29"/>
          <p:cNvGrpSpPr/>
          <p:nvPr/>
        </p:nvGrpSpPr>
        <p:grpSpPr>
          <a:xfrm>
            <a:off x="1103085" y="2209800"/>
            <a:ext cx="2090058" cy="2090058"/>
            <a:chOff x="1103085" y="2209800"/>
            <a:chExt cx="2090058" cy="2090058"/>
          </a:xfrm>
        </p:grpSpPr>
        <p:sp>
          <p:nvSpPr>
            <p:cNvPr id="2" name="Oval 1"/>
            <p:cNvSpPr/>
            <p:nvPr/>
          </p:nvSpPr>
          <p:spPr>
            <a:xfrm>
              <a:off x="1103085" y="2209800"/>
              <a:ext cx="2090058" cy="2090058"/>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4348" y="2611063"/>
              <a:ext cx="1287532" cy="1287532"/>
            </a:xfrm>
            <a:prstGeom prst="rect">
              <a:avLst/>
            </a:prstGeom>
          </p:spPr>
        </p:pic>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anim calcmode="lin" valueType="num">
                                      <p:cBhvr>
                                        <p:cTn id="14" dur="500" fill="hold"/>
                                        <p:tgtEl>
                                          <p:spTgt spid="34"/>
                                        </p:tgtEl>
                                        <p:attrNameLst>
                                          <p:attrName>ppt_x</p:attrName>
                                        </p:attrNameLst>
                                      </p:cBhvr>
                                      <p:tavLst>
                                        <p:tav tm="0">
                                          <p:val>
                                            <p:strVal val="#ppt_x"/>
                                          </p:val>
                                        </p:tav>
                                        <p:tav tm="100000">
                                          <p:val>
                                            <p:strVal val="#ppt_x"/>
                                          </p:val>
                                        </p:tav>
                                      </p:tavLst>
                                    </p:anim>
                                    <p:anim calcmode="lin" valueType="num">
                                      <p:cBhvr>
                                        <p:cTn id="15" dur="500" fill="hold"/>
                                        <p:tgtEl>
                                          <p:spTgt spid="34"/>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p:cTn id="19" dur="500" fill="hold"/>
                                        <p:tgtEl>
                                          <p:spTgt spid="31"/>
                                        </p:tgtEl>
                                        <p:attrNameLst>
                                          <p:attrName>ppt_w</p:attrName>
                                        </p:attrNameLst>
                                      </p:cBhvr>
                                      <p:tavLst>
                                        <p:tav tm="0">
                                          <p:val>
                                            <p:fltVal val="0"/>
                                          </p:val>
                                        </p:tav>
                                        <p:tav tm="100000">
                                          <p:val>
                                            <p:strVal val="#ppt_w"/>
                                          </p:val>
                                        </p:tav>
                                      </p:tavLst>
                                    </p:anim>
                                    <p:anim calcmode="lin" valueType="num">
                                      <p:cBhvr>
                                        <p:cTn id="20" dur="500" fill="hold"/>
                                        <p:tgtEl>
                                          <p:spTgt spid="31"/>
                                        </p:tgtEl>
                                        <p:attrNameLst>
                                          <p:attrName>ppt_h</p:attrName>
                                        </p:attrNameLst>
                                      </p:cBhvr>
                                      <p:tavLst>
                                        <p:tav tm="0">
                                          <p:val>
                                            <p:fltVal val="0"/>
                                          </p:val>
                                        </p:tav>
                                        <p:tav tm="100000">
                                          <p:val>
                                            <p:strVal val="#ppt_h"/>
                                          </p:val>
                                        </p:tav>
                                      </p:tavLst>
                                    </p:anim>
                                    <p:animEffect transition="in" filter="fade">
                                      <p:cBhvr>
                                        <p:cTn id="21" dur="500"/>
                                        <p:tgtEl>
                                          <p:spTgt spid="31"/>
                                        </p:tgtEl>
                                      </p:cBhvr>
                                    </p:animEffect>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anim calcmode="lin" valueType="num">
                                      <p:cBhvr>
                                        <p:cTn id="26" dur="500" fill="hold"/>
                                        <p:tgtEl>
                                          <p:spTgt spid="35"/>
                                        </p:tgtEl>
                                        <p:attrNameLst>
                                          <p:attrName>ppt_x</p:attrName>
                                        </p:attrNameLst>
                                      </p:cBhvr>
                                      <p:tavLst>
                                        <p:tav tm="0">
                                          <p:val>
                                            <p:strVal val="#ppt_x"/>
                                          </p:val>
                                        </p:tav>
                                        <p:tav tm="100000">
                                          <p:val>
                                            <p:strVal val="#ppt_x"/>
                                          </p:val>
                                        </p:tav>
                                      </p:tavLst>
                                    </p:anim>
                                    <p:anim calcmode="lin" valueType="num">
                                      <p:cBhvr>
                                        <p:cTn id="27" dur="500" fill="hold"/>
                                        <p:tgtEl>
                                          <p:spTgt spid="35"/>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p:cTn id="31" dur="500" fill="hold"/>
                                        <p:tgtEl>
                                          <p:spTgt spid="32"/>
                                        </p:tgtEl>
                                        <p:attrNameLst>
                                          <p:attrName>ppt_w</p:attrName>
                                        </p:attrNameLst>
                                      </p:cBhvr>
                                      <p:tavLst>
                                        <p:tav tm="0">
                                          <p:val>
                                            <p:fltVal val="0"/>
                                          </p:val>
                                        </p:tav>
                                        <p:tav tm="100000">
                                          <p:val>
                                            <p:strVal val="#ppt_w"/>
                                          </p:val>
                                        </p:tav>
                                      </p:tavLst>
                                    </p:anim>
                                    <p:anim calcmode="lin" valueType="num">
                                      <p:cBhvr>
                                        <p:cTn id="32" dur="500" fill="hold"/>
                                        <p:tgtEl>
                                          <p:spTgt spid="32"/>
                                        </p:tgtEl>
                                        <p:attrNameLst>
                                          <p:attrName>ppt_h</p:attrName>
                                        </p:attrNameLst>
                                      </p:cBhvr>
                                      <p:tavLst>
                                        <p:tav tm="0">
                                          <p:val>
                                            <p:fltVal val="0"/>
                                          </p:val>
                                        </p:tav>
                                        <p:tav tm="100000">
                                          <p:val>
                                            <p:strVal val="#ppt_h"/>
                                          </p:val>
                                        </p:tav>
                                      </p:tavLst>
                                    </p:anim>
                                    <p:animEffect transition="in" filter="fade">
                                      <p:cBhvr>
                                        <p:cTn id="33" dur="500"/>
                                        <p:tgtEl>
                                          <p:spTgt spid="32"/>
                                        </p:tgtEl>
                                      </p:cBhvr>
                                    </p:animEffect>
                                  </p:childTnLst>
                                </p:cTn>
                              </p:par>
                            </p:childTnLst>
                          </p:cTn>
                        </p:par>
                        <p:par>
                          <p:cTn id="34" fill="hold">
                            <p:stCondLst>
                              <p:cond delay="2500"/>
                            </p:stCondLst>
                            <p:childTnLst>
                              <p:par>
                                <p:cTn id="35" presetID="42" presetClass="entr" presetSubtype="0" fill="hold"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anim calcmode="lin" valueType="num">
                                      <p:cBhvr>
                                        <p:cTn id="38" dur="500" fill="hold"/>
                                        <p:tgtEl>
                                          <p:spTgt spid="36"/>
                                        </p:tgtEl>
                                        <p:attrNameLst>
                                          <p:attrName>ppt_x</p:attrName>
                                        </p:attrNameLst>
                                      </p:cBhvr>
                                      <p:tavLst>
                                        <p:tav tm="0">
                                          <p:val>
                                            <p:strVal val="#ppt_x"/>
                                          </p:val>
                                        </p:tav>
                                        <p:tav tm="100000">
                                          <p:val>
                                            <p:strVal val="#ppt_x"/>
                                          </p:val>
                                        </p:tav>
                                      </p:tavLst>
                                    </p:anim>
                                    <p:anim calcmode="lin" valueType="num">
                                      <p:cBhvr>
                                        <p:cTn id="39" dur="500" fill="hold"/>
                                        <p:tgtEl>
                                          <p:spTgt spid="36"/>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53" presetClass="entr" presetSubtype="16" fill="hold" nodeType="after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p:cTn id="43" dur="500" fill="hold"/>
                                        <p:tgtEl>
                                          <p:spTgt spid="33"/>
                                        </p:tgtEl>
                                        <p:attrNameLst>
                                          <p:attrName>ppt_w</p:attrName>
                                        </p:attrNameLst>
                                      </p:cBhvr>
                                      <p:tavLst>
                                        <p:tav tm="0">
                                          <p:val>
                                            <p:fltVal val="0"/>
                                          </p:val>
                                        </p:tav>
                                        <p:tav tm="100000">
                                          <p:val>
                                            <p:strVal val="#ppt_w"/>
                                          </p:val>
                                        </p:tav>
                                      </p:tavLst>
                                    </p:anim>
                                    <p:anim calcmode="lin" valueType="num">
                                      <p:cBhvr>
                                        <p:cTn id="44" dur="500" fill="hold"/>
                                        <p:tgtEl>
                                          <p:spTgt spid="33"/>
                                        </p:tgtEl>
                                        <p:attrNameLst>
                                          <p:attrName>ppt_h</p:attrName>
                                        </p:attrNameLst>
                                      </p:cBhvr>
                                      <p:tavLst>
                                        <p:tav tm="0">
                                          <p:val>
                                            <p:fltVal val="0"/>
                                          </p:val>
                                        </p:tav>
                                        <p:tav tm="100000">
                                          <p:val>
                                            <p:strVal val="#ppt_h"/>
                                          </p:val>
                                        </p:tav>
                                      </p:tavLst>
                                    </p:anim>
                                    <p:animEffect transition="in" filter="fade">
                                      <p:cBhvr>
                                        <p:cTn id="45" dur="500"/>
                                        <p:tgtEl>
                                          <p:spTgt spid="33"/>
                                        </p:tgtEl>
                                      </p:cBhvr>
                                    </p:animEffect>
                                  </p:childTnLst>
                                </p:cTn>
                              </p:par>
                            </p:childTnLst>
                          </p:cTn>
                        </p:par>
                        <p:par>
                          <p:cTn id="46" fill="hold">
                            <p:stCondLst>
                              <p:cond delay="3500"/>
                            </p:stCondLst>
                            <p:childTnLst>
                              <p:par>
                                <p:cTn id="47" presetID="42" presetClass="entr" presetSubtype="0" fill="hold" nodeType="after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anim calcmode="lin" valueType="num">
                                      <p:cBhvr>
                                        <p:cTn id="50" dur="500" fill="hold"/>
                                        <p:tgtEl>
                                          <p:spTgt spid="37"/>
                                        </p:tgtEl>
                                        <p:attrNameLst>
                                          <p:attrName>ppt_x</p:attrName>
                                        </p:attrNameLst>
                                      </p:cBhvr>
                                      <p:tavLst>
                                        <p:tav tm="0">
                                          <p:val>
                                            <p:strVal val="#ppt_x"/>
                                          </p:val>
                                        </p:tav>
                                        <p:tav tm="100000">
                                          <p:val>
                                            <p:strVal val="#ppt_x"/>
                                          </p:val>
                                        </p:tav>
                                      </p:tavLst>
                                    </p:anim>
                                    <p:anim calcmode="lin" valueType="num">
                                      <p:cBhvr>
                                        <p:cTn id="51" dur="5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56543" y="131812"/>
            <a:ext cx="7278915" cy="706755"/>
          </a:xfrm>
          <a:prstGeom prst="rect">
            <a:avLst/>
          </a:prstGeom>
          <a:noFill/>
        </p:spPr>
        <p:txBody>
          <a:bodyPr wrap="square" rtlCol="0">
            <a:spAutoFit/>
          </a:bodyPr>
          <a:lstStyle/>
          <a:p>
            <a:pPr algn="ctr"/>
            <a:r>
              <a:rPr lang="en-US" sz="4000" dirty="0">
                <a:solidFill>
                  <a:schemeClr val="bg1">
                    <a:lumMod val="65000"/>
                  </a:schemeClr>
                </a:solidFill>
                <a:latin typeface="Tw Cen MT" panose="020B0602020104020603" pitchFamily="34" charset="0"/>
                <a:sym typeface="+mn-ea"/>
              </a:rPr>
              <a:t>D E F I N I T I O N</a:t>
            </a:r>
            <a:endParaRPr lang="en-US" sz="4000" dirty="0">
              <a:solidFill>
                <a:schemeClr val="bg1">
                  <a:lumMod val="65000"/>
                </a:schemeClr>
              </a:solidFill>
              <a:latin typeface="Tw Cen MT" panose="020B0602020104020603" pitchFamily="34" charset="0"/>
            </a:endParaRPr>
          </a:p>
        </p:txBody>
      </p:sp>
      <p:grpSp>
        <p:nvGrpSpPr>
          <p:cNvPr id="5" name="Group 4"/>
          <p:cNvGrpSpPr/>
          <p:nvPr/>
        </p:nvGrpSpPr>
        <p:grpSpPr>
          <a:xfrm>
            <a:off x="5378756" y="878988"/>
            <a:ext cx="1434489" cy="190500"/>
            <a:chOff x="4679586" y="878988"/>
            <a:chExt cx="1434489" cy="190500"/>
          </a:xfrm>
        </p:grpSpPr>
        <p:sp>
          <p:nvSpPr>
            <p:cNvPr id="6" name="Oval 5"/>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组合 40"/>
          <p:cNvGrpSpPr/>
          <p:nvPr/>
        </p:nvGrpSpPr>
        <p:grpSpPr>
          <a:xfrm>
            <a:off x="1034415" y="1620520"/>
            <a:ext cx="9483708" cy="4518450"/>
            <a:chOff x="2029" y="3587"/>
            <a:chExt cx="14535" cy="7552"/>
          </a:xfrm>
        </p:grpSpPr>
        <p:grpSp>
          <p:nvGrpSpPr>
            <p:cNvPr id="2" name="组合 1"/>
            <p:cNvGrpSpPr/>
            <p:nvPr/>
          </p:nvGrpSpPr>
          <p:grpSpPr>
            <a:xfrm>
              <a:off x="2029" y="3587"/>
              <a:ext cx="1042" cy="1042"/>
              <a:chOff x="1204" y="3587"/>
              <a:chExt cx="1042" cy="1042"/>
            </a:xfrm>
          </p:grpSpPr>
          <p:sp>
            <p:nvSpPr>
              <p:cNvPr id="11" name="Oval 10"/>
              <p:cNvSpPr/>
              <p:nvPr/>
            </p:nvSpPr>
            <p:spPr>
              <a:xfrm>
                <a:off x="1204" y="3587"/>
                <a:ext cx="1043" cy="1043"/>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12" y="3795"/>
                <a:ext cx="627" cy="627"/>
              </a:xfrm>
              <a:prstGeom prst="rect">
                <a:avLst/>
              </a:prstGeom>
            </p:spPr>
          </p:pic>
        </p:grpSp>
        <p:sp>
          <p:nvSpPr>
            <p:cNvPr id="14" name="TextBox 13"/>
            <p:cNvSpPr txBox="1"/>
            <p:nvPr/>
          </p:nvSpPr>
          <p:spPr>
            <a:xfrm>
              <a:off x="3205" y="3818"/>
              <a:ext cx="1212" cy="616"/>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charset="-122"/>
                  <a:ea typeface="微软雅黑" panose="020B0503020204020204" charset="-122"/>
                </a:rPr>
                <a:t>定义</a:t>
              </a:r>
              <a:endParaRPr lang="zh-CN" altLang="en-US" b="1" dirty="0">
                <a:solidFill>
                  <a:schemeClr val="tx1">
                    <a:lumMod val="75000"/>
                    <a:lumOff val="25000"/>
                  </a:schemeClr>
                </a:solidFill>
                <a:latin typeface="微软雅黑" panose="020B0503020204020204" charset="-122"/>
                <a:ea typeface="微软雅黑" panose="020B0503020204020204" charset="-122"/>
              </a:endParaRPr>
            </a:p>
          </p:txBody>
        </p:sp>
        <p:sp>
          <p:nvSpPr>
            <p:cNvPr id="15" name="TextBox 14"/>
            <p:cNvSpPr txBox="1"/>
            <p:nvPr/>
          </p:nvSpPr>
          <p:spPr>
            <a:xfrm>
              <a:off x="4936" y="3595"/>
              <a:ext cx="11628" cy="2374"/>
            </a:xfrm>
            <a:prstGeom prst="rect">
              <a:avLst/>
            </a:prstGeom>
            <a:noFill/>
          </p:spPr>
          <p:txBody>
            <a:bodyPr wrap="square" rtlCol="0">
              <a:spAutoFit/>
            </a:bodyPr>
            <a:lstStyle/>
            <a:p>
              <a:pPr>
                <a:lnSpc>
                  <a:spcPct val="120000"/>
                </a:lnSpc>
                <a:spcBef>
                  <a:spcPts val="0"/>
                </a:spcBef>
                <a:spcAft>
                  <a:spcPts val="0"/>
                </a:spcAft>
              </a:pPr>
              <a:r>
                <a:rPr lang="en-US" altLang="zh-CN" sz="2400" dirty="0">
                  <a:solidFill>
                    <a:schemeClr val="tx1">
                      <a:lumMod val="75000"/>
                      <a:lumOff val="25000"/>
                    </a:schemeClr>
                  </a:solidFill>
                  <a:latin typeface="Tw Cen MT" panose="020B0602020104020603" pitchFamily="34" charset="0"/>
                  <a:ea typeface="宋体" panose="02010600030101010101" pitchFamily="2" charset="-122"/>
                </a:rPr>
                <a:t>   </a:t>
              </a:r>
              <a:r>
                <a:rPr lang="zh-CN" altLang="en-US" sz="2400" dirty="0">
                  <a:solidFill>
                    <a:schemeClr val="tx1">
                      <a:lumMod val="75000"/>
                      <a:lumOff val="25000"/>
                    </a:schemeClr>
                  </a:solidFill>
                  <a:latin typeface="Tw Cen MT" panose="020B0602020104020603" pitchFamily="34" charset="0"/>
                  <a:ea typeface="宋体" panose="02010600030101010101" pitchFamily="2" charset="-122"/>
                </a:rPr>
                <a:t>一个计算机程序利用经验</a:t>
              </a:r>
              <a:r>
                <a:rPr lang="en-US" altLang="zh-CN" sz="2400" dirty="0">
                  <a:solidFill>
                    <a:schemeClr val="tx1">
                      <a:lumMod val="75000"/>
                      <a:lumOff val="25000"/>
                    </a:schemeClr>
                  </a:solidFill>
                  <a:latin typeface="Tw Cen MT" panose="020B0602020104020603" pitchFamily="34" charset="0"/>
                  <a:ea typeface="宋体" panose="02010600030101010101" pitchFamily="2" charset="-122"/>
                </a:rPr>
                <a:t>E</a:t>
              </a:r>
              <a:r>
                <a:rPr lang="zh-CN" altLang="en-US" sz="2400" dirty="0">
                  <a:solidFill>
                    <a:schemeClr val="tx1">
                      <a:lumMod val="75000"/>
                      <a:lumOff val="25000"/>
                    </a:schemeClr>
                  </a:solidFill>
                  <a:latin typeface="Tw Cen MT" panose="020B0602020104020603" pitchFamily="34" charset="0"/>
                  <a:ea typeface="宋体" panose="02010600030101010101" pitchFamily="2" charset="-122"/>
                </a:rPr>
                <a:t>来学习任务</a:t>
              </a:r>
              <a:r>
                <a:rPr lang="en-US" altLang="zh-CN" sz="2400" dirty="0">
                  <a:solidFill>
                    <a:schemeClr val="tx1">
                      <a:lumMod val="75000"/>
                      <a:lumOff val="25000"/>
                    </a:schemeClr>
                  </a:solidFill>
                  <a:latin typeface="Tw Cen MT" panose="020B0602020104020603" pitchFamily="34" charset="0"/>
                  <a:ea typeface="宋体" panose="02010600030101010101" pitchFamily="2" charset="-122"/>
                </a:rPr>
                <a:t>T</a:t>
              </a:r>
              <a:r>
                <a:rPr lang="zh-CN" altLang="en-US" sz="2400" dirty="0">
                  <a:solidFill>
                    <a:schemeClr val="tx1">
                      <a:lumMod val="75000"/>
                      <a:lumOff val="25000"/>
                    </a:schemeClr>
                  </a:solidFill>
                  <a:latin typeface="Tw Cen MT" panose="020B0602020104020603" pitchFamily="34" charset="0"/>
                  <a:ea typeface="宋体" panose="02010600030101010101" pitchFamily="2" charset="-122"/>
                </a:rPr>
                <a:t>，性能是</a:t>
              </a:r>
              <a:r>
                <a:rPr lang="en-US" altLang="zh-CN" sz="2400" dirty="0">
                  <a:solidFill>
                    <a:schemeClr val="tx1">
                      <a:lumMod val="75000"/>
                      <a:lumOff val="25000"/>
                    </a:schemeClr>
                  </a:solidFill>
                  <a:latin typeface="Tw Cen MT" panose="020B0602020104020603" pitchFamily="34" charset="0"/>
                  <a:ea typeface="宋体" panose="02010600030101010101" pitchFamily="2" charset="-122"/>
                </a:rPr>
                <a:t>P</a:t>
              </a:r>
              <a:r>
                <a:rPr lang="zh-CN" altLang="en-US" sz="2400" dirty="0">
                  <a:solidFill>
                    <a:schemeClr val="tx1">
                      <a:lumMod val="75000"/>
                      <a:lumOff val="25000"/>
                    </a:schemeClr>
                  </a:solidFill>
                  <a:latin typeface="Tw Cen MT" panose="020B0602020104020603" pitchFamily="34" charset="0"/>
                  <a:ea typeface="宋体" panose="02010600030101010101" pitchFamily="2" charset="-122"/>
                </a:rPr>
                <a:t>，如果针对任务</a:t>
              </a:r>
              <a:r>
                <a:rPr lang="en-US" altLang="zh-CN" sz="2400" dirty="0">
                  <a:solidFill>
                    <a:schemeClr val="tx1">
                      <a:lumMod val="75000"/>
                      <a:lumOff val="25000"/>
                    </a:schemeClr>
                  </a:solidFill>
                  <a:latin typeface="Tw Cen MT" panose="020B0602020104020603" pitchFamily="34" charset="0"/>
                  <a:ea typeface="宋体" panose="02010600030101010101" pitchFamily="2" charset="-122"/>
                </a:rPr>
                <a:t>T</a:t>
              </a:r>
              <a:r>
                <a:rPr lang="zh-CN" altLang="en-US" sz="2400" dirty="0">
                  <a:solidFill>
                    <a:schemeClr val="tx1">
                      <a:lumMod val="75000"/>
                      <a:lumOff val="25000"/>
                    </a:schemeClr>
                  </a:solidFill>
                  <a:latin typeface="Tw Cen MT" panose="020B0602020104020603" pitchFamily="34" charset="0"/>
                  <a:ea typeface="宋体" panose="02010600030101010101" pitchFamily="2" charset="-122"/>
                </a:rPr>
                <a:t>的性能</a:t>
              </a:r>
              <a:r>
                <a:rPr lang="en-US" altLang="zh-CN" sz="2400" dirty="0">
                  <a:solidFill>
                    <a:schemeClr val="tx1">
                      <a:lumMod val="75000"/>
                      <a:lumOff val="25000"/>
                    </a:schemeClr>
                  </a:solidFill>
                  <a:latin typeface="Tw Cen MT" panose="020B0602020104020603" pitchFamily="34" charset="0"/>
                  <a:ea typeface="宋体" panose="02010600030101010101" pitchFamily="2" charset="-122"/>
                </a:rPr>
                <a:t>P</a:t>
              </a:r>
              <a:r>
                <a:rPr lang="zh-CN" altLang="en-US" sz="2400" dirty="0">
                  <a:solidFill>
                    <a:schemeClr val="tx1">
                      <a:lumMod val="75000"/>
                      <a:lumOff val="25000"/>
                    </a:schemeClr>
                  </a:solidFill>
                  <a:latin typeface="Tw Cen MT" panose="020B0602020104020603" pitchFamily="34" charset="0"/>
                  <a:ea typeface="宋体" panose="02010600030101010101" pitchFamily="2" charset="-122"/>
                </a:rPr>
                <a:t>随着经验</a:t>
              </a:r>
              <a:r>
                <a:rPr lang="en-US" altLang="zh-CN" sz="2400" dirty="0">
                  <a:solidFill>
                    <a:schemeClr val="tx1">
                      <a:lumMod val="75000"/>
                      <a:lumOff val="25000"/>
                    </a:schemeClr>
                  </a:solidFill>
                  <a:latin typeface="Tw Cen MT" panose="020B0602020104020603" pitchFamily="34" charset="0"/>
                  <a:ea typeface="宋体" panose="02010600030101010101" pitchFamily="2" charset="-122"/>
                </a:rPr>
                <a:t>E</a:t>
              </a:r>
              <a:r>
                <a:rPr lang="zh-CN" altLang="en-US" sz="2400" dirty="0">
                  <a:solidFill>
                    <a:schemeClr val="tx1">
                      <a:lumMod val="75000"/>
                      <a:lumOff val="25000"/>
                    </a:schemeClr>
                  </a:solidFill>
                  <a:latin typeface="Tw Cen MT" panose="020B0602020104020603" pitchFamily="34" charset="0"/>
                  <a:ea typeface="宋体" panose="02010600030101010101" pitchFamily="2" charset="-122"/>
                </a:rPr>
                <a:t>不断增长，则称为机器学习</a:t>
              </a:r>
              <a:endParaRPr lang="zh-CN" altLang="en-US" sz="2400" dirty="0">
                <a:solidFill>
                  <a:schemeClr val="tx1">
                    <a:lumMod val="75000"/>
                    <a:lumOff val="25000"/>
                  </a:schemeClr>
                </a:solidFill>
                <a:latin typeface="Tw Cen MT" panose="020B0602020104020603" pitchFamily="34" charset="0"/>
                <a:ea typeface="宋体" panose="02010600030101010101" pitchFamily="2" charset="-122"/>
              </a:endParaRPr>
            </a:p>
          </p:txBody>
        </p:sp>
        <p:sp>
          <p:nvSpPr>
            <p:cNvPr id="18" name="TextBox 17"/>
            <p:cNvSpPr txBox="1"/>
            <p:nvPr/>
          </p:nvSpPr>
          <p:spPr>
            <a:xfrm>
              <a:off x="3204" y="9366"/>
              <a:ext cx="2450" cy="616"/>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charset="-122"/>
                  <a:ea typeface="微软雅黑" panose="020B0503020204020204" charset="-122"/>
                </a:rPr>
                <a:t>适用场合</a:t>
              </a:r>
              <a:endParaRPr lang="en-US" altLang="zh-CN" b="1" dirty="0">
                <a:solidFill>
                  <a:schemeClr val="tx1">
                    <a:lumMod val="75000"/>
                    <a:lumOff val="25000"/>
                  </a:schemeClr>
                </a:solidFill>
                <a:latin typeface="微软雅黑" panose="020B0503020204020204" charset="-122"/>
                <a:ea typeface="微软雅黑" panose="020B0503020204020204" charset="-122"/>
              </a:endParaRPr>
            </a:p>
          </p:txBody>
        </p:sp>
        <p:sp>
          <p:nvSpPr>
            <p:cNvPr id="19" name="TextBox 18"/>
            <p:cNvSpPr txBox="1"/>
            <p:nvPr/>
          </p:nvSpPr>
          <p:spPr>
            <a:xfrm>
              <a:off x="4925" y="7284"/>
              <a:ext cx="11629" cy="3855"/>
            </a:xfrm>
            <a:prstGeom prst="rect">
              <a:avLst/>
            </a:prstGeom>
            <a:noFill/>
          </p:spPr>
          <p:txBody>
            <a:bodyPr wrap="square" rtlCol="0">
              <a:spAutoFit/>
            </a:bodyPr>
            <a:lstStyle/>
            <a:p>
              <a:pPr fontAlgn="auto">
                <a:lnSpc>
                  <a:spcPct val="120000"/>
                </a:lnSpc>
                <a:spcBef>
                  <a:spcPts val="0"/>
                </a:spcBef>
                <a:spcAft>
                  <a:spcPts val="0"/>
                </a:spcAft>
              </a:pPr>
              <a:r>
                <a:rPr lang="zh-CN" altLang="en-US" sz="2400" dirty="0">
                  <a:solidFill>
                    <a:schemeClr val="tx1">
                      <a:lumMod val="75000"/>
                      <a:lumOff val="25000"/>
                    </a:schemeClr>
                  </a:solidFill>
                  <a:latin typeface="Tw Cen MT" panose="020B0602020104020603" pitchFamily="34" charset="0"/>
                  <a:ea typeface="宋体" panose="02010600030101010101" pitchFamily="2" charset="-122"/>
                </a:rPr>
                <a:t>有解决方案</a:t>
              </a:r>
              <a:r>
                <a:rPr lang="en-US" altLang="zh-CN" sz="2400" dirty="0">
                  <a:solidFill>
                    <a:schemeClr val="tx1">
                      <a:lumMod val="75000"/>
                      <a:lumOff val="25000"/>
                    </a:schemeClr>
                  </a:solidFill>
                  <a:latin typeface="Tw Cen MT" panose="020B0602020104020603" pitchFamily="34" charset="0"/>
                  <a:ea typeface="宋体" panose="02010600030101010101" pitchFamily="2" charset="-122"/>
                </a:rPr>
                <a:t>(</a:t>
              </a:r>
              <a:r>
                <a:rPr lang="zh-CN" altLang="en-US" sz="2400" dirty="0">
                  <a:solidFill>
                    <a:schemeClr val="tx1">
                      <a:lumMod val="75000"/>
                      <a:lumOff val="25000"/>
                    </a:schemeClr>
                  </a:solidFill>
                  <a:latin typeface="Tw Cen MT" panose="020B0602020104020603" pitchFamily="34" charset="0"/>
                  <a:ea typeface="宋体" panose="02010600030101010101" pitchFamily="2" charset="-122"/>
                </a:rPr>
                <a:t>解决方案需要进行大量扔微调或需要遵循大量规则的问题</a:t>
              </a:r>
              <a:r>
                <a:rPr lang="en-US" altLang="zh-CN" sz="2400" dirty="0">
                  <a:solidFill>
                    <a:schemeClr val="tx1">
                      <a:lumMod val="75000"/>
                      <a:lumOff val="25000"/>
                    </a:schemeClr>
                  </a:solidFill>
                  <a:latin typeface="Tw Cen MT" panose="020B0602020104020603" pitchFamily="34" charset="0"/>
                  <a:ea typeface="宋体" panose="02010600030101010101" pitchFamily="2" charset="-122"/>
                </a:rPr>
                <a:t>);</a:t>
              </a:r>
              <a:endParaRPr lang="zh-CN" altLang="en-US" sz="2400" dirty="0">
                <a:solidFill>
                  <a:schemeClr val="tx1">
                    <a:lumMod val="75000"/>
                    <a:lumOff val="25000"/>
                  </a:schemeClr>
                </a:solidFill>
                <a:latin typeface="Tw Cen MT" panose="020B0602020104020603" pitchFamily="34" charset="0"/>
                <a:ea typeface="宋体" panose="02010600030101010101" pitchFamily="2" charset="-122"/>
              </a:endParaRPr>
            </a:p>
            <a:p>
              <a:pPr fontAlgn="auto">
                <a:lnSpc>
                  <a:spcPct val="120000"/>
                </a:lnSpc>
                <a:spcBef>
                  <a:spcPts val="0"/>
                </a:spcBef>
                <a:spcAft>
                  <a:spcPts val="0"/>
                </a:spcAft>
              </a:pPr>
              <a:r>
                <a:rPr lang="zh-CN" altLang="en-US" sz="2400" dirty="0">
                  <a:solidFill>
                    <a:schemeClr val="tx1">
                      <a:lumMod val="75000"/>
                      <a:lumOff val="25000"/>
                    </a:schemeClr>
                  </a:solidFill>
                  <a:latin typeface="Tw Cen MT" panose="020B0602020104020603" pitchFamily="34" charset="0"/>
                  <a:ea typeface="宋体" panose="02010600030101010101" pitchFamily="2" charset="-122"/>
                </a:rPr>
                <a:t>传统方法难以解决的复杂问题</a:t>
              </a:r>
              <a:r>
                <a:rPr lang="en-US" altLang="zh-CN" sz="2400" dirty="0">
                  <a:solidFill>
                    <a:schemeClr val="tx1">
                      <a:lumMod val="75000"/>
                      <a:lumOff val="25000"/>
                    </a:schemeClr>
                  </a:solidFill>
                  <a:latin typeface="Tw Cen MT" panose="020B0602020104020603" pitchFamily="34" charset="0"/>
                  <a:ea typeface="宋体" panose="02010600030101010101" pitchFamily="2" charset="-122"/>
                </a:rPr>
                <a:t>; </a:t>
              </a:r>
              <a:endParaRPr lang="en-US" altLang="zh-CN" sz="2400" dirty="0">
                <a:solidFill>
                  <a:schemeClr val="tx1">
                    <a:lumMod val="75000"/>
                    <a:lumOff val="25000"/>
                  </a:schemeClr>
                </a:solidFill>
                <a:latin typeface="Tw Cen MT" panose="020B0602020104020603" pitchFamily="34" charset="0"/>
                <a:ea typeface="宋体" panose="02010600030101010101" pitchFamily="2" charset="-122"/>
              </a:endParaRPr>
            </a:p>
            <a:p>
              <a:pPr fontAlgn="auto">
                <a:lnSpc>
                  <a:spcPct val="120000"/>
                </a:lnSpc>
                <a:spcBef>
                  <a:spcPts val="0"/>
                </a:spcBef>
                <a:spcAft>
                  <a:spcPts val="0"/>
                </a:spcAft>
              </a:pPr>
              <a:r>
                <a:rPr lang="zh-CN" altLang="en-US" sz="2400" dirty="0">
                  <a:solidFill>
                    <a:schemeClr val="tx1">
                      <a:lumMod val="75000"/>
                      <a:lumOff val="25000"/>
                    </a:schemeClr>
                  </a:solidFill>
                  <a:latin typeface="Tw Cen MT" panose="020B0602020104020603" pitchFamily="34" charset="0"/>
                  <a:ea typeface="宋体" panose="02010600030101010101" pitchFamily="2" charset="-122"/>
                </a:rPr>
                <a:t>环境有波动</a:t>
              </a:r>
              <a:r>
                <a:rPr lang="en-US" altLang="zh-CN" sz="2400" dirty="0">
                  <a:solidFill>
                    <a:schemeClr val="tx1">
                      <a:lumMod val="75000"/>
                      <a:lumOff val="25000"/>
                    </a:schemeClr>
                  </a:solidFill>
                  <a:latin typeface="Tw Cen MT" panose="020B0602020104020603" pitchFamily="34" charset="0"/>
                  <a:ea typeface="宋体" panose="02010600030101010101" pitchFamily="2" charset="-122"/>
                </a:rPr>
                <a:t>(</a:t>
              </a:r>
              <a:r>
                <a:rPr lang="zh-CN" altLang="en-US" sz="2400" dirty="0">
                  <a:solidFill>
                    <a:schemeClr val="tx1">
                      <a:lumMod val="75000"/>
                      <a:lumOff val="25000"/>
                    </a:schemeClr>
                  </a:solidFill>
                  <a:latin typeface="Tw Cen MT" panose="020B0602020104020603" pitchFamily="34" charset="0"/>
                  <a:ea typeface="宋体" panose="02010600030101010101" pitchFamily="2" charset="-122"/>
                </a:rPr>
                <a:t>机器学习算法可以适应新数据</a:t>
              </a:r>
              <a:r>
                <a:rPr lang="en-US" altLang="zh-CN" sz="2400" dirty="0">
                  <a:solidFill>
                    <a:schemeClr val="tx1">
                      <a:lumMod val="75000"/>
                      <a:lumOff val="25000"/>
                    </a:schemeClr>
                  </a:solidFill>
                  <a:latin typeface="Tw Cen MT" panose="020B0602020104020603" pitchFamily="34" charset="0"/>
                  <a:ea typeface="宋体" panose="02010600030101010101" pitchFamily="2" charset="-122"/>
                </a:rPr>
                <a:t>); </a:t>
              </a:r>
              <a:endParaRPr lang="en-US" altLang="zh-CN" sz="2400" dirty="0">
                <a:solidFill>
                  <a:schemeClr val="tx1">
                    <a:lumMod val="75000"/>
                    <a:lumOff val="25000"/>
                  </a:schemeClr>
                </a:solidFill>
                <a:latin typeface="Tw Cen MT" panose="020B0602020104020603" pitchFamily="34" charset="0"/>
                <a:ea typeface="宋体" panose="02010600030101010101" pitchFamily="2" charset="-122"/>
              </a:endParaRPr>
            </a:p>
            <a:p>
              <a:pPr fontAlgn="auto">
                <a:lnSpc>
                  <a:spcPct val="120000"/>
                </a:lnSpc>
                <a:spcBef>
                  <a:spcPts val="0"/>
                </a:spcBef>
                <a:spcAft>
                  <a:spcPts val="0"/>
                </a:spcAft>
              </a:pPr>
              <a:r>
                <a:rPr lang="zh-CN" altLang="en-US" sz="2400" dirty="0">
                  <a:solidFill>
                    <a:schemeClr val="tx1">
                      <a:lumMod val="75000"/>
                      <a:lumOff val="25000"/>
                    </a:schemeClr>
                  </a:solidFill>
                  <a:latin typeface="Tw Cen MT" panose="020B0602020104020603" pitchFamily="34" charset="0"/>
                  <a:ea typeface="宋体" panose="02010600030101010101" pitchFamily="2" charset="-122"/>
                </a:rPr>
                <a:t>洞察复杂问题和大量数据</a:t>
              </a:r>
              <a:endParaRPr lang="zh-CN" altLang="en-US" sz="2400" dirty="0">
                <a:solidFill>
                  <a:schemeClr val="tx1">
                    <a:lumMod val="75000"/>
                    <a:lumOff val="25000"/>
                  </a:schemeClr>
                </a:solidFill>
                <a:latin typeface="Tw Cen MT" panose="020B0602020104020603" pitchFamily="34" charset="0"/>
                <a:ea typeface="宋体" panose="02010600030101010101" pitchFamily="2" charset="-122"/>
              </a:endParaRPr>
            </a:p>
          </p:txBody>
        </p:sp>
      </p:grpSp>
      <p:sp>
        <p:nvSpPr>
          <p:cNvPr id="3" name="Oval 15"/>
          <p:cNvSpPr/>
          <p:nvPr/>
        </p:nvSpPr>
        <p:spPr>
          <a:xfrm>
            <a:off x="1034415" y="4949143"/>
            <a:ext cx="680530" cy="77321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6881" y="5133735"/>
            <a:ext cx="355598" cy="404026"/>
          </a:xfrm>
          <a:prstGeom prst="rect">
            <a:avLst/>
          </a:prstGeom>
        </p:spPr>
      </p:pic>
    </p:spTree>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56543" y="131812"/>
            <a:ext cx="7278915" cy="706755"/>
          </a:xfrm>
          <a:prstGeom prst="rect">
            <a:avLst/>
          </a:prstGeom>
          <a:noFill/>
        </p:spPr>
        <p:txBody>
          <a:bodyPr wrap="square" rtlCol="0">
            <a:spAutoFit/>
          </a:bodyPr>
          <a:lstStyle/>
          <a:p>
            <a:pPr algn="ctr"/>
            <a:r>
              <a:rPr lang="en-US" sz="4000" dirty="0">
                <a:solidFill>
                  <a:schemeClr val="bg1">
                    <a:lumMod val="65000"/>
                  </a:schemeClr>
                </a:solidFill>
                <a:latin typeface="Tw Cen MT" panose="020B0602020104020603" pitchFamily="34" charset="0"/>
                <a:sym typeface="+mn-ea"/>
              </a:rPr>
              <a:t>D E F I N I T I O N</a:t>
            </a:r>
            <a:endParaRPr lang="en-US" sz="4000" dirty="0">
              <a:solidFill>
                <a:schemeClr val="bg1">
                  <a:lumMod val="65000"/>
                </a:schemeClr>
              </a:solidFill>
              <a:latin typeface="Tw Cen MT" panose="020B0602020104020603" pitchFamily="34" charset="0"/>
            </a:endParaRPr>
          </a:p>
        </p:txBody>
      </p:sp>
      <p:grpSp>
        <p:nvGrpSpPr>
          <p:cNvPr id="5" name="Group 4"/>
          <p:cNvGrpSpPr/>
          <p:nvPr/>
        </p:nvGrpSpPr>
        <p:grpSpPr>
          <a:xfrm>
            <a:off x="5378756" y="878988"/>
            <a:ext cx="1434489" cy="190500"/>
            <a:chOff x="4679586" y="878988"/>
            <a:chExt cx="1434489" cy="190500"/>
          </a:xfrm>
        </p:grpSpPr>
        <p:sp>
          <p:nvSpPr>
            <p:cNvPr id="6" name="Oval 5"/>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7" name="图片 56"/>
          <p:cNvPicPr>
            <a:picLocks noChangeAspect="1"/>
          </p:cNvPicPr>
          <p:nvPr/>
        </p:nvPicPr>
        <p:blipFill>
          <a:blip r:embed="rId1"/>
          <a:stretch>
            <a:fillRect/>
          </a:stretch>
        </p:blipFill>
        <p:spPr>
          <a:xfrm>
            <a:off x="4157345" y="1778000"/>
            <a:ext cx="6948170" cy="3346450"/>
          </a:xfrm>
          <a:prstGeom prst="rect">
            <a:avLst/>
          </a:prstGeom>
        </p:spPr>
      </p:pic>
      <p:sp>
        <p:nvSpPr>
          <p:cNvPr id="51" name="Oval 21"/>
          <p:cNvSpPr/>
          <p:nvPr/>
        </p:nvSpPr>
        <p:spPr>
          <a:xfrm>
            <a:off x="1926590" y="2787650"/>
            <a:ext cx="662305" cy="662305"/>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2"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8670" y="2919730"/>
            <a:ext cx="398145" cy="398145"/>
          </a:xfrm>
          <a:prstGeom prst="rect">
            <a:avLst/>
          </a:prstGeom>
        </p:spPr>
      </p:pic>
      <p:sp>
        <p:nvSpPr>
          <p:cNvPr id="52" name="TextBox 22"/>
          <p:cNvSpPr txBox="1"/>
          <p:nvPr/>
        </p:nvSpPr>
        <p:spPr>
          <a:xfrm>
            <a:off x="2601595" y="2934970"/>
            <a:ext cx="1555750" cy="368300"/>
          </a:xfrm>
          <a:prstGeom prst="rect">
            <a:avLst/>
          </a:prstGeom>
          <a:noFill/>
        </p:spPr>
        <p:txBody>
          <a:bodyPr wrap="square" rtlCol="0">
            <a:spAutoFit/>
          </a:bodyPr>
          <a:p>
            <a:r>
              <a:rPr lang="zh-CN" altLang="en-US" b="1" dirty="0">
                <a:solidFill>
                  <a:schemeClr val="tx1">
                    <a:lumMod val="75000"/>
                    <a:lumOff val="25000"/>
                  </a:schemeClr>
                </a:solidFill>
                <a:latin typeface="微软雅黑" panose="020B0503020204020204" charset="-122"/>
                <a:ea typeface="微软雅黑" panose="020B0503020204020204" charset="-122"/>
              </a:rPr>
              <a:t>机器学习方法</a:t>
            </a:r>
            <a:endParaRPr lang="zh-CN" altLang="en-US" b="1" dirty="0">
              <a:solidFill>
                <a:schemeClr val="tx1">
                  <a:lumMod val="75000"/>
                  <a:lumOff val="25000"/>
                </a:schemeClr>
              </a:solidFill>
              <a:latin typeface="微软雅黑" panose="020B0503020204020204" charset="-122"/>
              <a:ea typeface="微软雅黑" panose="020B0503020204020204" charset="-122"/>
            </a:endParaRPr>
          </a:p>
        </p:txBody>
      </p:sp>
    </p:spTree>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56543" y="131812"/>
            <a:ext cx="7278915" cy="706755"/>
          </a:xfrm>
          <a:prstGeom prst="rect">
            <a:avLst/>
          </a:prstGeom>
          <a:noFill/>
        </p:spPr>
        <p:txBody>
          <a:bodyPr wrap="square" rtlCol="0">
            <a:spAutoFit/>
          </a:bodyPr>
          <a:lstStyle/>
          <a:p>
            <a:pPr algn="ctr"/>
            <a:r>
              <a:rPr lang="en-US" sz="4000" dirty="0">
                <a:solidFill>
                  <a:schemeClr val="bg1">
                    <a:lumMod val="65000"/>
                  </a:schemeClr>
                </a:solidFill>
                <a:latin typeface="Tw Cen MT" panose="020B0602020104020603" pitchFamily="34" charset="0"/>
              </a:rPr>
              <a:t>C L A S S I F Y</a:t>
            </a:r>
            <a:endParaRPr lang="en-US" sz="4000" dirty="0">
              <a:solidFill>
                <a:schemeClr val="bg1">
                  <a:lumMod val="65000"/>
                </a:schemeClr>
              </a:solidFill>
              <a:latin typeface="Tw Cen MT" panose="020B0602020104020603" pitchFamily="34" charset="0"/>
            </a:endParaRPr>
          </a:p>
        </p:txBody>
      </p:sp>
      <p:grpSp>
        <p:nvGrpSpPr>
          <p:cNvPr id="5" name="Group 4"/>
          <p:cNvGrpSpPr/>
          <p:nvPr/>
        </p:nvGrpSpPr>
        <p:grpSpPr>
          <a:xfrm>
            <a:off x="5378756" y="878988"/>
            <a:ext cx="1434489" cy="190500"/>
            <a:chOff x="4679586" y="878988"/>
            <a:chExt cx="1434489" cy="190500"/>
          </a:xfrm>
        </p:grpSpPr>
        <p:sp>
          <p:nvSpPr>
            <p:cNvPr id="6" name="Oval 5"/>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p:cNvSpPr txBox="1"/>
          <p:nvPr/>
        </p:nvSpPr>
        <p:spPr>
          <a:xfrm>
            <a:off x="8624590" y="4660918"/>
            <a:ext cx="383303" cy="646331"/>
          </a:xfrm>
          <a:prstGeom prst="rect">
            <a:avLst/>
          </a:prstGeom>
          <a:noFill/>
          <a:effectLst>
            <a:outerShdw blurRad="63500" sx="105000" sy="105000" algn="ctr" rotWithShape="0">
              <a:prstClr val="black">
                <a:alpha val="40000"/>
              </a:prstClr>
            </a:outerShdw>
          </a:effectLst>
        </p:spPr>
        <p:txBody>
          <a:bodyPr wrap="square" rtlCol="0">
            <a:spAutoFit/>
          </a:bodyPr>
          <a:lstStyle/>
          <a:p>
            <a:pPr algn="ctr"/>
            <a:r>
              <a:rPr lang="en-US" sz="3600" b="1" dirty="0">
                <a:solidFill>
                  <a:srgbClr val="E3E3E3"/>
                </a:solidFill>
                <a:latin typeface="Tw Cen MT" panose="020B0602020104020603" pitchFamily="34" charset="0"/>
              </a:rPr>
              <a:t>5</a:t>
            </a:r>
            <a:endParaRPr lang="en-US" sz="3600" b="1" dirty="0">
              <a:solidFill>
                <a:srgbClr val="E3E3E3"/>
              </a:solidFill>
              <a:latin typeface="Tw Cen MT" panose="020B0602020104020603" pitchFamily="34" charset="0"/>
            </a:endParaRPr>
          </a:p>
        </p:txBody>
      </p:sp>
      <p:grpSp>
        <p:nvGrpSpPr>
          <p:cNvPr id="23" name="组合 22"/>
          <p:cNvGrpSpPr/>
          <p:nvPr/>
        </p:nvGrpSpPr>
        <p:grpSpPr>
          <a:xfrm>
            <a:off x="-88900" y="1881505"/>
            <a:ext cx="12280265" cy="4312285"/>
            <a:chOff x="0" y="4780"/>
            <a:chExt cx="10937" cy="3911"/>
          </a:xfrm>
        </p:grpSpPr>
        <p:cxnSp>
          <p:nvCxnSpPr>
            <p:cNvPr id="67" name="Straight Connector 66"/>
            <p:cNvCxnSpPr/>
            <p:nvPr/>
          </p:nvCxnSpPr>
          <p:spPr>
            <a:xfrm flipH="1" flipV="1">
              <a:off x="0" y="7180"/>
              <a:ext cx="2130" cy="1132"/>
            </a:xfrm>
            <a:prstGeom prst="line">
              <a:avLst/>
            </a:prstGeom>
            <a:ln w="28575">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8453" y="6396"/>
              <a:ext cx="2484" cy="1790"/>
            </a:xfrm>
            <a:prstGeom prst="line">
              <a:avLst/>
            </a:prstGeom>
            <a:ln w="28575">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flipV="1">
              <a:off x="5599" y="6797"/>
              <a:ext cx="2693" cy="1389"/>
            </a:xfrm>
            <a:prstGeom prst="line">
              <a:avLst/>
            </a:prstGeom>
            <a:ln w="28575">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2343" y="6671"/>
              <a:ext cx="2801" cy="1515"/>
            </a:xfrm>
            <a:prstGeom prst="line">
              <a:avLst/>
            </a:prstGeom>
            <a:ln w="28575">
              <a:solidFill>
                <a:srgbClr val="A6A6A6"/>
              </a:solidFill>
            </a:ln>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1767" y="7764"/>
              <a:ext cx="927" cy="927"/>
            </a:xfrm>
            <a:prstGeom prst="ellipse">
              <a:avLst/>
            </a:prstGeom>
            <a:solidFill>
              <a:srgbClr val="EF3078"/>
            </a:solidFill>
            <a:ln>
              <a:noFill/>
            </a:ln>
            <a:effectLst>
              <a:outerShdw blurRad="762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928" y="7930"/>
              <a:ext cx="604" cy="585"/>
            </a:xfrm>
            <a:prstGeom prst="rect">
              <a:avLst/>
            </a:prstGeom>
            <a:noFill/>
            <a:effectLst>
              <a:outerShdw blurRad="63500" sx="105000" sy="105000" algn="ctr" rotWithShape="0">
                <a:prstClr val="black">
                  <a:alpha val="40000"/>
                </a:prstClr>
              </a:outerShdw>
            </a:effectLst>
          </p:spPr>
          <p:txBody>
            <a:bodyPr wrap="square" rtlCol="0">
              <a:spAutoFit/>
            </a:bodyPr>
            <a:lstStyle/>
            <a:p>
              <a:pPr algn="ctr"/>
              <a:r>
                <a:rPr lang="en-US" sz="3600" b="1" dirty="0">
                  <a:solidFill>
                    <a:srgbClr val="E3E3E3"/>
                  </a:solidFill>
                  <a:latin typeface="Tw Cen MT" panose="020B0602020104020603" pitchFamily="34" charset="0"/>
                </a:rPr>
                <a:t>1</a:t>
              </a:r>
              <a:endParaRPr lang="en-US" sz="3600" b="1" dirty="0">
                <a:solidFill>
                  <a:srgbClr val="E3E3E3"/>
                </a:solidFill>
                <a:latin typeface="Tw Cen MT" panose="020B0602020104020603" pitchFamily="34" charset="0"/>
              </a:endParaRPr>
            </a:p>
          </p:txBody>
        </p:sp>
        <p:sp>
          <p:nvSpPr>
            <p:cNvPr id="13" name="Oval 12"/>
            <p:cNvSpPr/>
            <p:nvPr/>
          </p:nvSpPr>
          <p:spPr>
            <a:xfrm>
              <a:off x="4802" y="6208"/>
              <a:ext cx="927" cy="927"/>
            </a:xfrm>
            <a:prstGeom prst="ellipse">
              <a:avLst/>
            </a:prstGeom>
            <a:solidFill>
              <a:srgbClr val="03A1A4"/>
            </a:solidFill>
            <a:ln>
              <a:noFill/>
            </a:ln>
            <a:effectLst>
              <a:outerShdw blurRad="762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963" y="6373"/>
              <a:ext cx="604" cy="585"/>
            </a:xfrm>
            <a:prstGeom prst="rect">
              <a:avLst/>
            </a:prstGeom>
            <a:noFill/>
            <a:effectLst>
              <a:outerShdw blurRad="63500" sx="105000" sy="105000" algn="ctr" rotWithShape="0">
                <a:prstClr val="black">
                  <a:alpha val="40000"/>
                </a:prstClr>
              </a:outerShdw>
            </a:effectLst>
          </p:spPr>
          <p:txBody>
            <a:bodyPr wrap="square" rtlCol="0">
              <a:spAutoFit/>
            </a:bodyPr>
            <a:lstStyle/>
            <a:p>
              <a:pPr algn="ctr"/>
              <a:r>
                <a:rPr lang="en-US" sz="3600" b="1" dirty="0">
                  <a:solidFill>
                    <a:srgbClr val="E3E3E3"/>
                  </a:solidFill>
                  <a:latin typeface="Tw Cen MT" panose="020B0602020104020603" pitchFamily="34" charset="0"/>
                </a:rPr>
                <a:t>2</a:t>
              </a:r>
              <a:endParaRPr lang="en-US" sz="3600" b="1" dirty="0">
                <a:solidFill>
                  <a:srgbClr val="E3E3E3"/>
                </a:solidFill>
                <a:latin typeface="Tw Cen MT" panose="020B0602020104020603" pitchFamily="34" charset="0"/>
              </a:endParaRPr>
            </a:p>
          </p:txBody>
        </p:sp>
        <p:sp>
          <p:nvSpPr>
            <p:cNvPr id="15" name="Oval 14"/>
            <p:cNvSpPr/>
            <p:nvPr/>
          </p:nvSpPr>
          <p:spPr>
            <a:xfrm>
              <a:off x="7877" y="7703"/>
              <a:ext cx="927" cy="927"/>
            </a:xfrm>
            <a:prstGeom prst="ellipse">
              <a:avLst/>
            </a:prstGeom>
            <a:solidFill>
              <a:srgbClr val="EE9524"/>
            </a:solidFill>
            <a:ln>
              <a:noFill/>
            </a:ln>
            <a:effectLst>
              <a:outerShdw blurRad="762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8038" y="7869"/>
              <a:ext cx="604" cy="585"/>
            </a:xfrm>
            <a:prstGeom prst="rect">
              <a:avLst/>
            </a:prstGeom>
            <a:noFill/>
            <a:effectLst>
              <a:outerShdw blurRad="63500" sx="105000" sy="105000" algn="ctr" rotWithShape="0">
                <a:prstClr val="black">
                  <a:alpha val="40000"/>
                </a:prstClr>
              </a:outerShdw>
            </a:effectLst>
          </p:spPr>
          <p:txBody>
            <a:bodyPr wrap="square" rtlCol="0">
              <a:spAutoFit/>
            </a:bodyPr>
            <a:lstStyle/>
            <a:p>
              <a:pPr algn="ctr"/>
              <a:r>
                <a:rPr lang="en-US" sz="3600" b="1" dirty="0">
                  <a:solidFill>
                    <a:srgbClr val="E3E3E3"/>
                  </a:solidFill>
                  <a:latin typeface="Tw Cen MT" panose="020B0602020104020603" pitchFamily="34" charset="0"/>
                </a:rPr>
                <a:t>3</a:t>
              </a:r>
              <a:endParaRPr lang="en-US" sz="3600" b="1" dirty="0">
                <a:solidFill>
                  <a:srgbClr val="E3E3E3"/>
                </a:solidFill>
                <a:latin typeface="Tw Cen MT" panose="020B0602020104020603" pitchFamily="34" charset="0"/>
              </a:endParaRPr>
            </a:p>
          </p:txBody>
        </p:sp>
        <p:grpSp>
          <p:nvGrpSpPr>
            <p:cNvPr id="96" name="Group 95"/>
            <p:cNvGrpSpPr/>
            <p:nvPr/>
          </p:nvGrpSpPr>
          <p:grpSpPr>
            <a:xfrm>
              <a:off x="596" y="5960"/>
              <a:ext cx="3349" cy="1976"/>
              <a:chOff x="378640" y="3784334"/>
              <a:chExt cx="2126507" cy="1254473"/>
            </a:xfrm>
          </p:grpSpPr>
          <p:sp>
            <p:nvSpPr>
              <p:cNvPr id="83" name="TextBox 82"/>
              <p:cNvSpPr txBox="1"/>
              <p:nvPr/>
            </p:nvSpPr>
            <p:spPr>
              <a:xfrm>
                <a:off x="378640" y="3784334"/>
                <a:ext cx="2126507" cy="229643"/>
              </a:xfrm>
              <a:prstGeom prst="rect">
                <a:avLst/>
              </a:prstGeom>
              <a:noFill/>
            </p:spPr>
            <p:txBody>
              <a:bodyPr wrap="square" rtlCol="0">
                <a:spAutoFit/>
              </a:bodyPr>
              <a:lstStyle/>
              <a:p>
                <a:pPr algn="ctr"/>
                <a:r>
                  <a:rPr lang="zh-CN" altLang="en-US" sz="2000" b="1" dirty="0">
                    <a:solidFill>
                      <a:srgbClr val="EF3078"/>
                    </a:solidFill>
                    <a:latin typeface="微软雅黑" panose="020B0503020204020204" charset="-122"/>
                    <a:ea typeface="微软雅黑" panose="020B0503020204020204" charset="-122"/>
                  </a:rPr>
                  <a:t>是否在人类监督下训练</a:t>
                </a:r>
                <a:endParaRPr lang="zh-CN" altLang="en-US" sz="2000" b="1" dirty="0">
                  <a:solidFill>
                    <a:srgbClr val="EF3078"/>
                  </a:solidFill>
                  <a:latin typeface="微软雅黑" panose="020B0503020204020204" charset="-122"/>
                  <a:ea typeface="微软雅黑" panose="020B0503020204020204" charset="-122"/>
                </a:endParaRPr>
              </a:p>
            </p:txBody>
          </p:sp>
          <p:sp>
            <p:nvSpPr>
              <p:cNvPr id="84" name="TextBox 83"/>
              <p:cNvSpPr txBox="1"/>
              <p:nvPr/>
            </p:nvSpPr>
            <p:spPr>
              <a:xfrm>
                <a:off x="378640" y="4061727"/>
                <a:ext cx="2126507" cy="977080"/>
              </a:xfrm>
              <a:prstGeom prst="rect">
                <a:avLst/>
              </a:prstGeom>
              <a:noFill/>
            </p:spPr>
            <p:txBody>
              <a:bodyPr wrap="square" rtlCol="0">
                <a:spAutoFit/>
              </a:bodyPr>
              <a:lstStyle/>
              <a:p>
                <a:pPr algn="ctr">
                  <a:lnSpc>
                    <a:spcPct val="120000"/>
                  </a:lnSpc>
                </a:pPr>
                <a:r>
                  <a:rPr lang="zh-CN" altLang="en-US" b="1" dirty="0">
                    <a:solidFill>
                      <a:srgbClr val="A6A6A6"/>
                    </a:solidFill>
                    <a:latin typeface="微软雅黑" panose="020B0503020204020204" charset="-122"/>
                    <a:ea typeface="微软雅黑" panose="020B0503020204020204" charset="-122"/>
                  </a:rPr>
                  <a:t>有监督学习</a:t>
                </a:r>
                <a:endParaRPr lang="zh-CN" altLang="en-US" b="1" dirty="0">
                  <a:solidFill>
                    <a:srgbClr val="A6A6A6"/>
                  </a:solidFill>
                  <a:latin typeface="微软雅黑" panose="020B0503020204020204" charset="-122"/>
                  <a:ea typeface="微软雅黑" panose="020B0503020204020204" charset="-122"/>
                </a:endParaRPr>
              </a:p>
              <a:p>
                <a:pPr algn="ctr">
                  <a:lnSpc>
                    <a:spcPct val="120000"/>
                  </a:lnSpc>
                </a:pPr>
                <a:r>
                  <a:rPr lang="zh-CN" altLang="en-US" b="1" dirty="0">
                    <a:solidFill>
                      <a:srgbClr val="A6A6A6"/>
                    </a:solidFill>
                    <a:latin typeface="微软雅黑" panose="020B0503020204020204" charset="-122"/>
                    <a:ea typeface="微软雅黑" panose="020B0503020204020204" charset="-122"/>
                  </a:rPr>
                  <a:t>无监督学习</a:t>
                </a:r>
                <a:endParaRPr lang="zh-CN" altLang="en-US" b="1" dirty="0">
                  <a:solidFill>
                    <a:srgbClr val="A6A6A6"/>
                  </a:solidFill>
                  <a:latin typeface="微软雅黑" panose="020B0503020204020204" charset="-122"/>
                  <a:ea typeface="微软雅黑" panose="020B0503020204020204" charset="-122"/>
                </a:endParaRPr>
              </a:p>
              <a:p>
                <a:pPr algn="ctr">
                  <a:lnSpc>
                    <a:spcPct val="120000"/>
                  </a:lnSpc>
                </a:pPr>
                <a:r>
                  <a:rPr lang="zh-CN" altLang="en-US" b="1" dirty="0">
                    <a:solidFill>
                      <a:srgbClr val="A6A6A6"/>
                    </a:solidFill>
                    <a:latin typeface="微软雅黑" panose="020B0503020204020204" charset="-122"/>
                    <a:ea typeface="微软雅黑" panose="020B0503020204020204" charset="-122"/>
                  </a:rPr>
                  <a:t>半监督学习</a:t>
                </a:r>
                <a:endParaRPr lang="zh-CN" altLang="en-US" b="1" dirty="0">
                  <a:solidFill>
                    <a:srgbClr val="A6A6A6"/>
                  </a:solidFill>
                  <a:latin typeface="微软雅黑" panose="020B0503020204020204" charset="-122"/>
                  <a:ea typeface="微软雅黑" panose="020B0503020204020204" charset="-122"/>
                </a:endParaRPr>
              </a:p>
              <a:p>
                <a:pPr algn="ctr">
                  <a:lnSpc>
                    <a:spcPct val="120000"/>
                  </a:lnSpc>
                </a:pPr>
                <a:r>
                  <a:rPr lang="zh-CN" altLang="en-US" b="1" dirty="0">
                    <a:solidFill>
                      <a:srgbClr val="A6A6A6"/>
                    </a:solidFill>
                    <a:latin typeface="微软雅黑" panose="020B0503020204020204" charset="-122"/>
                    <a:ea typeface="微软雅黑" panose="020B0503020204020204" charset="-122"/>
                  </a:rPr>
                  <a:t>强化学习</a:t>
                </a:r>
                <a:endParaRPr lang="zh-CN" altLang="en-US" b="1" dirty="0">
                  <a:solidFill>
                    <a:srgbClr val="A6A6A6"/>
                  </a:solidFill>
                  <a:latin typeface="微软雅黑" panose="020B0503020204020204" charset="-122"/>
                  <a:ea typeface="微软雅黑" panose="020B0503020204020204" charset="-122"/>
                </a:endParaRPr>
              </a:p>
              <a:p>
                <a:pPr algn="ctr"/>
                <a:endParaRPr lang="zh-CN" altLang="en-US" b="1" dirty="0">
                  <a:solidFill>
                    <a:srgbClr val="A6A6A6"/>
                  </a:solidFill>
                  <a:latin typeface="微软雅黑" panose="020B0503020204020204" charset="-122"/>
                  <a:ea typeface="微软雅黑" panose="020B0503020204020204" charset="-122"/>
                </a:endParaRPr>
              </a:p>
            </p:txBody>
          </p:sp>
        </p:grpSp>
        <p:grpSp>
          <p:nvGrpSpPr>
            <p:cNvPr id="97" name="Group 96"/>
            <p:cNvGrpSpPr/>
            <p:nvPr/>
          </p:nvGrpSpPr>
          <p:grpSpPr>
            <a:xfrm>
              <a:off x="3553" y="4780"/>
              <a:ext cx="3387" cy="1160"/>
              <a:chOff x="2256414" y="3035440"/>
              <a:chExt cx="2150556" cy="736326"/>
            </a:xfrm>
          </p:grpSpPr>
          <p:sp>
            <p:nvSpPr>
              <p:cNvPr id="85" name="TextBox 84"/>
              <p:cNvSpPr txBox="1"/>
              <p:nvPr/>
            </p:nvSpPr>
            <p:spPr>
              <a:xfrm>
                <a:off x="2280463" y="3035440"/>
                <a:ext cx="2126507" cy="229643"/>
              </a:xfrm>
              <a:prstGeom prst="rect">
                <a:avLst/>
              </a:prstGeom>
              <a:noFill/>
            </p:spPr>
            <p:txBody>
              <a:bodyPr wrap="square" rtlCol="0">
                <a:spAutoFit/>
              </a:bodyPr>
              <a:lstStyle/>
              <a:p>
                <a:pPr algn="ctr"/>
                <a:r>
                  <a:rPr lang="zh-CN" altLang="en-US" sz="2000" b="1" dirty="0">
                    <a:solidFill>
                      <a:srgbClr val="03A1A4"/>
                    </a:solidFill>
                    <a:latin typeface="微软雅黑" panose="020B0503020204020204" charset="-122"/>
                    <a:ea typeface="微软雅黑" panose="020B0503020204020204" charset="-122"/>
                  </a:rPr>
                  <a:t>是否可以动态地进行增量学习</a:t>
                </a:r>
                <a:endParaRPr lang="zh-CN" altLang="en-US" sz="2000" b="1" dirty="0">
                  <a:solidFill>
                    <a:srgbClr val="03A1A4"/>
                  </a:solidFill>
                  <a:latin typeface="微软雅黑" panose="020B0503020204020204" charset="-122"/>
                  <a:ea typeface="微软雅黑" panose="020B0503020204020204" charset="-122"/>
                </a:endParaRPr>
              </a:p>
            </p:txBody>
          </p:sp>
          <p:sp>
            <p:nvSpPr>
              <p:cNvPr id="86" name="TextBox 85"/>
              <p:cNvSpPr txBox="1"/>
              <p:nvPr/>
            </p:nvSpPr>
            <p:spPr>
              <a:xfrm>
                <a:off x="2256414" y="3336614"/>
                <a:ext cx="2126507" cy="435152"/>
              </a:xfrm>
              <a:prstGeom prst="rect">
                <a:avLst/>
              </a:prstGeom>
              <a:noFill/>
            </p:spPr>
            <p:txBody>
              <a:bodyPr wrap="square" rtlCol="0">
                <a:spAutoFit/>
              </a:bodyPr>
              <a:lstStyle/>
              <a:p>
                <a:pPr algn="ctr">
                  <a:lnSpc>
                    <a:spcPct val="120000"/>
                  </a:lnSpc>
                </a:pPr>
                <a:r>
                  <a:rPr lang="zh-CN" altLang="en-US" b="1" dirty="0">
                    <a:solidFill>
                      <a:srgbClr val="A6A6A6"/>
                    </a:solidFill>
                    <a:latin typeface="微软雅黑" panose="020B0503020204020204" charset="-122"/>
                    <a:ea typeface="微软雅黑" panose="020B0503020204020204" charset="-122"/>
                  </a:rPr>
                  <a:t>在线学习</a:t>
                </a:r>
                <a:endParaRPr lang="zh-CN" altLang="en-US" b="1" dirty="0">
                  <a:solidFill>
                    <a:srgbClr val="A6A6A6"/>
                  </a:solidFill>
                  <a:latin typeface="微软雅黑" panose="020B0503020204020204" charset="-122"/>
                  <a:ea typeface="微软雅黑" panose="020B0503020204020204" charset="-122"/>
                </a:endParaRPr>
              </a:p>
              <a:p>
                <a:pPr algn="ctr">
                  <a:lnSpc>
                    <a:spcPct val="120000"/>
                  </a:lnSpc>
                </a:pPr>
                <a:r>
                  <a:rPr lang="zh-CN" altLang="en-US" b="1" dirty="0">
                    <a:solidFill>
                      <a:srgbClr val="A6A6A6"/>
                    </a:solidFill>
                    <a:latin typeface="微软雅黑" panose="020B0503020204020204" charset="-122"/>
                    <a:ea typeface="微软雅黑" panose="020B0503020204020204" charset="-122"/>
                  </a:rPr>
                  <a:t>批量学习</a:t>
                </a:r>
                <a:endParaRPr lang="zh-CN" altLang="en-US" b="1" dirty="0">
                  <a:solidFill>
                    <a:srgbClr val="A6A6A6"/>
                  </a:solidFill>
                  <a:latin typeface="微软雅黑" panose="020B0503020204020204" charset="-122"/>
                  <a:ea typeface="微软雅黑" panose="020B0503020204020204" charset="-122"/>
                </a:endParaRPr>
              </a:p>
            </p:txBody>
          </p:sp>
        </p:grpSp>
        <p:grpSp>
          <p:nvGrpSpPr>
            <p:cNvPr id="100" name="Group 99"/>
            <p:cNvGrpSpPr/>
            <p:nvPr/>
          </p:nvGrpSpPr>
          <p:grpSpPr>
            <a:xfrm>
              <a:off x="6585" y="6094"/>
              <a:ext cx="4121" cy="1191"/>
              <a:chOff x="4181291" y="3869834"/>
              <a:chExt cx="2617006" cy="756020"/>
            </a:xfrm>
          </p:grpSpPr>
          <p:sp>
            <p:nvSpPr>
              <p:cNvPr id="87" name="TextBox 86"/>
              <p:cNvSpPr txBox="1"/>
              <p:nvPr/>
            </p:nvSpPr>
            <p:spPr>
              <a:xfrm>
                <a:off x="4181291" y="3869834"/>
                <a:ext cx="2617006" cy="229643"/>
              </a:xfrm>
              <a:prstGeom prst="rect">
                <a:avLst/>
              </a:prstGeom>
              <a:noFill/>
            </p:spPr>
            <p:txBody>
              <a:bodyPr wrap="square" rtlCol="0">
                <a:spAutoFit/>
              </a:bodyPr>
              <a:lstStyle/>
              <a:p>
                <a:pPr algn="ctr"/>
                <a:r>
                  <a:rPr lang="zh-CN" altLang="en-US" sz="2000" b="1" dirty="0">
                    <a:solidFill>
                      <a:srgbClr val="EE9524"/>
                    </a:solidFill>
                    <a:latin typeface="微软雅黑" panose="020B0503020204020204" charset="-122"/>
                    <a:ea typeface="微软雅黑" panose="020B0503020204020204" charset="-122"/>
                    <a:cs typeface="微软雅黑" panose="020B0503020204020204" charset="-122"/>
                  </a:rPr>
                  <a:t>基于已知点匹配</a:t>
                </a:r>
                <a:r>
                  <a:rPr lang="en-US" altLang="zh-CN" sz="2000" b="1" dirty="0">
                    <a:solidFill>
                      <a:srgbClr val="EE9524"/>
                    </a:solidFill>
                    <a:latin typeface="微软雅黑" panose="020B0503020204020204" charset="-122"/>
                    <a:ea typeface="微软雅黑" panose="020B0503020204020204" charset="-122"/>
                    <a:cs typeface="微软雅黑" panose="020B0503020204020204" charset="-122"/>
                  </a:rPr>
                  <a:t> </a:t>
                </a:r>
                <a:r>
                  <a:rPr lang="zh-CN" altLang="en-US" sz="2000" b="1" dirty="0">
                    <a:solidFill>
                      <a:srgbClr val="EE9524"/>
                    </a:solidFill>
                    <a:latin typeface="微软雅黑" panose="020B0503020204020204" charset="-122"/>
                    <a:ea typeface="微软雅黑" panose="020B0503020204020204" charset="-122"/>
                    <a:cs typeface="微软雅黑" panose="020B0503020204020204" charset="-122"/>
                  </a:rPr>
                  <a:t>或</a:t>
                </a:r>
                <a:r>
                  <a:rPr lang="en-US" altLang="zh-CN" sz="2000" b="1" dirty="0">
                    <a:solidFill>
                      <a:srgbClr val="EE9524"/>
                    </a:solidFill>
                    <a:latin typeface="微软雅黑" panose="020B0503020204020204" charset="-122"/>
                    <a:ea typeface="微软雅黑" panose="020B0503020204020204" charset="-122"/>
                    <a:cs typeface="微软雅黑" panose="020B0503020204020204" charset="-122"/>
                  </a:rPr>
                  <a:t> </a:t>
                </a:r>
                <a:r>
                  <a:rPr lang="zh-CN" altLang="en-US" sz="2000" b="1" dirty="0">
                    <a:solidFill>
                      <a:srgbClr val="EE9524"/>
                    </a:solidFill>
                    <a:latin typeface="微软雅黑" panose="020B0503020204020204" charset="-122"/>
                    <a:ea typeface="微软雅黑" panose="020B0503020204020204" charset="-122"/>
                    <a:cs typeface="微软雅黑" panose="020B0503020204020204" charset="-122"/>
                  </a:rPr>
                  <a:t>模式检测建立模型</a:t>
                </a:r>
                <a:endParaRPr lang="zh-CN" altLang="en-US" sz="2000" b="1" dirty="0">
                  <a:solidFill>
                    <a:srgbClr val="EE9524"/>
                  </a:solidFill>
                  <a:latin typeface="微软雅黑" panose="020B0503020204020204" charset="-122"/>
                  <a:ea typeface="微软雅黑" panose="020B0503020204020204" charset="-122"/>
                  <a:cs typeface="微软雅黑" panose="020B0503020204020204" charset="-122"/>
                </a:endParaRPr>
              </a:p>
            </p:txBody>
          </p:sp>
          <p:sp>
            <p:nvSpPr>
              <p:cNvPr id="88" name="TextBox 87"/>
              <p:cNvSpPr txBox="1"/>
              <p:nvPr/>
            </p:nvSpPr>
            <p:spPr>
              <a:xfrm>
                <a:off x="4246516" y="4190702"/>
                <a:ext cx="2126507" cy="435152"/>
              </a:xfrm>
              <a:prstGeom prst="rect">
                <a:avLst/>
              </a:prstGeom>
              <a:noFill/>
            </p:spPr>
            <p:txBody>
              <a:bodyPr wrap="square" rtlCol="0">
                <a:spAutoFit/>
              </a:bodyPr>
              <a:lstStyle/>
              <a:p>
                <a:pPr algn="ctr">
                  <a:lnSpc>
                    <a:spcPct val="120000"/>
                  </a:lnSpc>
                </a:pPr>
                <a:r>
                  <a:rPr lang="zh-CN" altLang="en-US" b="1" dirty="0">
                    <a:solidFill>
                      <a:srgbClr val="A6A6A6"/>
                    </a:solidFill>
                    <a:latin typeface="微软雅黑" panose="020B0503020204020204" charset="-122"/>
                    <a:ea typeface="微软雅黑" panose="020B0503020204020204" charset="-122"/>
                  </a:rPr>
                  <a:t>基于实例的学习</a:t>
                </a:r>
                <a:endParaRPr lang="zh-CN" altLang="en-US" b="1" dirty="0">
                  <a:solidFill>
                    <a:srgbClr val="A6A6A6"/>
                  </a:solidFill>
                  <a:latin typeface="微软雅黑" panose="020B0503020204020204" charset="-122"/>
                  <a:ea typeface="微软雅黑" panose="020B0503020204020204" charset="-122"/>
                </a:endParaRPr>
              </a:p>
              <a:p>
                <a:pPr algn="ctr">
                  <a:lnSpc>
                    <a:spcPct val="120000"/>
                  </a:lnSpc>
                </a:pPr>
                <a:r>
                  <a:rPr lang="zh-CN" altLang="en-US" b="1" dirty="0">
                    <a:solidFill>
                      <a:srgbClr val="A6A6A6"/>
                    </a:solidFill>
                    <a:latin typeface="微软雅黑" panose="020B0503020204020204" charset="-122"/>
                    <a:ea typeface="微软雅黑" panose="020B0503020204020204" charset="-122"/>
                  </a:rPr>
                  <a:t>基于模型的学习</a:t>
                </a:r>
                <a:endParaRPr lang="zh-CN" altLang="en-US" b="1" dirty="0">
                  <a:solidFill>
                    <a:srgbClr val="A6A6A6"/>
                  </a:solidFill>
                  <a:latin typeface="微软雅黑" panose="020B0503020204020204" charset="-122"/>
                  <a:ea typeface="微软雅黑" panose="020B0503020204020204"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56543" y="131812"/>
            <a:ext cx="7278915" cy="1322070"/>
          </a:xfrm>
          <a:prstGeom prst="rect">
            <a:avLst/>
          </a:prstGeom>
          <a:noFill/>
          <a:ln>
            <a:noFill/>
          </a:ln>
        </p:spPr>
        <p:txBody>
          <a:bodyPr wrap="square" rtlCol="0">
            <a:spAutoFit/>
          </a:bodyPr>
          <a:lstStyle/>
          <a:p>
            <a:pPr algn="ctr"/>
            <a:r>
              <a:rPr lang="en-US" sz="4000" dirty="0">
                <a:solidFill>
                  <a:schemeClr val="bg1">
                    <a:lumMod val="65000"/>
                  </a:schemeClr>
                </a:solidFill>
                <a:latin typeface="Tw Cen MT" panose="020B0602020104020603" pitchFamily="34" charset="0"/>
              </a:rPr>
              <a:t>SUPERVISED LEARNING</a:t>
            </a:r>
            <a:endParaRPr lang="en-US" sz="4000" dirty="0">
              <a:solidFill>
                <a:schemeClr val="bg1">
                  <a:lumMod val="65000"/>
                </a:schemeClr>
              </a:solidFill>
              <a:latin typeface="Tw Cen MT" panose="020B0602020104020603" pitchFamily="34" charset="0"/>
            </a:endParaRPr>
          </a:p>
          <a:p>
            <a:pPr algn="ctr"/>
            <a:endParaRPr lang="en-US" sz="4000" dirty="0">
              <a:solidFill>
                <a:schemeClr val="bg1">
                  <a:lumMod val="65000"/>
                </a:schemeClr>
              </a:solidFill>
              <a:latin typeface="Tw Cen MT" panose="020B0602020104020603" pitchFamily="34" charset="0"/>
            </a:endParaRPr>
          </a:p>
        </p:txBody>
      </p:sp>
      <p:grpSp>
        <p:nvGrpSpPr>
          <p:cNvPr id="5" name="Group 4"/>
          <p:cNvGrpSpPr/>
          <p:nvPr/>
        </p:nvGrpSpPr>
        <p:grpSpPr>
          <a:xfrm>
            <a:off x="5378756" y="878988"/>
            <a:ext cx="1434489" cy="190500"/>
            <a:chOff x="4679586" y="878988"/>
            <a:chExt cx="1434489" cy="190500"/>
          </a:xfrm>
        </p:grpSpPr>
        <p:sp>
          <p:nvSpPr>
            <p:cNvPr id="6" name="Oval 5"/>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组合 2"/>
          <p:cNvGrpSpPr/>
          <p:nvPr/>
        </p:nvGrpSpPr>
        <p:grpSpPr>
          <a:xfrm>
            <a:off x="506843" y="1454338"/>
            <a:ext cx="1805441" cy="3992553"/>
            <a:chOff x="2193" y="3437"/>
            <a:chExt cx="2843" cy="6287"/>
          </a:xfrm>
        </p:grpSpPr>
        <p:grpSp>
          <p:nvGrpSpPr>
            <p:cNvPr id="54" name="Group 53"/>
            <p:cNvGrpSpPr/>
            <p:nvPr/>
          </p:nvGrpSpPr>
          <p:grpSpPr>
            <a:xfrm>
              <a:off x="2193" y="3437"/>
              <a:ext cx="2843" cy="2983"/>
              <a:chOff x="1387588" y="2182683"/>
              <a:chExt cx="1805441" cy="1894017"/>
            </a:xfrm>
          </p:grpSpPr>
          <p:sp>
            <p:nvSpPr>
              <p:cNvPr id="12" name="Rectangle: Top Corners Rounded 11"/>
              <p:cNvSpPr/>
              <p:nvPr/>
            </p:nvSpPr>
            <p:spPr>
              <a:xfrm>
                <a:off x="1494518" y="2209800"/>
                <a:ext cx="1591582" cy="1866900"/>
              </a:xfrm>
              <a:prstGeom prst="round2SameRect">
                <a:avLst>
                  <a:gd name="adj1" fmla="val 12063"/>
                  <a:gd name="adj2" fmla="val 0"/>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387588" y="2182683"/>
                <a:ext cx="1805441" cy="645160"/>
              </a:xfrm>
              <a:prstGeom prst="rect">
                <a:avLst/>
              </a:prstGeom>
              <a:noFill/>
            </p:spPr>
            <p:txBody>
              <a:bodyPr wrap="square" rtlCol="0">
                <a:spAutoFit/>
              </a:bodyPr>
              <a:lstStyle/>
              <a:p>
                <a:pPr algn="ctr"/>
                <a:r>
                  <a:rPr lang="en-US" sz="3600" b="1" dirty="0">
                    <a:solidFill>
                      <a:srgbClr val="E6E7E9"/>
                    </a:solidFill>
                    <a:latin typeface="Tw Cen MT" panose="020B0602020104020603" pitchFamily="34" charset="0"/>
                    <a:sym typeface="+mn-ea"/>
                  </a:rPr>
                  <a:t>PLAN</a:t>
                </a:r>
                <a:endParaRPr lang="en-US" sz="3600" b="1" dirty="0">
                  <a:solidFill>
                    <a:srgbClr val="E6E7E9"/>
                  </a:solidFill>
                  <a:latin typeface="Tw Cen MT" panose="020B0602020104020603" pitchFamily="34" charset="0"/>
                </a:endParaRPr>
              </a:p>
            </p:txBody>
          </p:sp>
          <p:sp>
            <p:nvSpPr>
              <p:cNvPr id="29" name="TextBox 28"/>
              <p:cNvSpPr txBox="1"/>
              <p:nvPr/>
            </p:nvSpPr>
            <p:spPr>
              <a:xfrm>
                <a:off x="1843092" y="2563851"/>
                <a:ext cx="894432" cy="1015663"/>
              </a:xfrm>
              <a:prstGeom prst="rect">
                <a:avLst/>
              </a:prstGeom>
              <a:noFill/>
            </p:spPr>
            <p:txBody>
              <a:bodyPr wrap="square" rtlCol="0">
                <a:spAutoFit/>
              </a:bodyPr>
              <a:lstStyle/>
              <a:p>
                <a:pPr algn="ctr"/>
                <a:r>
                  <a:rPr lang="en-US" sz="6000" b="1" dirty="0">
                    <a:solidFill>
                      <a:srgbClr val="E6E7E9"/>
                    </a:solidFill>
                    <a:latin typeface="Tw Cen MT" panose="020B0602020104020603" pitchFamily="34" charset="0"/>
                  </a:rPr>
                  <a:t>1</a:t>
                </a:r>
                <a:endParaRPr lang="en-US" sz="6000" b="1" dirty="0">
                  <a:solidFill>
                    <a:srgbClr val="E6E7E9"/>
                  </a:solidFill>
                  <a:latin typeface="Tw Cen MT" panose="020B0602020104020603" pitchFamily="34" charset="0"/>
                </a:endParaRPr>
              </a:p>
            </p:txBody>
          </p:sp>
        </p:grpSp>
        <p:sp>
          <p:nvSpPr>
            <p:cNvPr id="11" name="Freeform: Shape 10"/>
            <p:cNvSpPr/>
            <p:nvPr/>
          </p:nvSpPr>
          <p:spPr>
            <a:xfrm flipV="1">
              <a:off x="2354" y="4950"/>
              <a:ext cx="2506" cy="4775"/>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885" y="7725"/>
              <a:ext cx="1426" cy="1426"/>
            </a:xfrm>
            <a:prstGeom prst="rect">
              <a:avLst/>
            </a:prstGeom>
          </p:spPr>
        </p:pic>
        <p:grpSp>
          <p:nvGrpSpPr>
            <p:cNvPr id="55" name="Group 54"/>
            <p:cNvGrpSpPr/>
            <p:nvPr/>
          </p:nvGrpSpPr>
          <p:grpSpPr>
            <a:xfrm>
              <a:off x="2286" y="6043"/>
              <a:ext cx="2659" cy="1295"/>
              <a:chOff x="1451384" y="3837442"/>
              <a:chExt cx="1688465" cy="822237"/>
            </a:xfrm>
          </p:grpSpPr>
          <p:sp>
            <p:nvSpPr>
              <p:cNvPr id="46" name="TextBox 45"/>
              <p:cNvSpPr txBox="1"/>
              <p:nvPr/>
            </p:nvSpPr>
            <p:spPr>
              <a:xfrm>
                <a:off x="1488849" y="3837442"/>
                <a:ext cx="1591582" cy="368300"/>
              </a:xfrm>
              <a:prstGeom prst="rect">
                <a:avLst/>
              </a:prstGeom>
              <a:noFill/>
            </p:spPr>
            <p:txBody>
              <a:bodyPr wrap="square" rtlCol="0">
                <a:spAutoFit/>
              </a:bodyPr>
              <a:lstStyle/>
              <a:p>
                <a:pPr algn="ctr"/>
                <a:r>
                  <a:rPr lang="zh-CN" altLang="en-US" b="1" dirty="0">
                    <a:solidFill>
                      <a:srgbClr val="EF3078"/>
                    </a:solidFill>
                    <a:latin typeface="微软雅黑" panose="020B0503020204020204" charset="-122"/>
                    <a:ea typeface="微软雅黑" panose="020B0503020204020204" charset="-122"/>
                  </a:rPr>
                  <a:t>有监督学习</a:t>
                </a:r>
                <a:endParaRPr lang="zh-CN" altLang="en-US" b="1" dirty="0">
                  <a:solidFill>
                    <a:srgbClr val="EF3078"/>
                  </a:solidFill>
                  <a:latin typeface="微软雅黑" panose="020B0503020204020204" charset="-122"/>
                  <a:ea typeface="微软雅黑" panose="020B0503020204020204" charset="-122"/>
                </a:endParaRPr>
              </a:p>
            </p:txBody>
          </p:sp>
          <p:sp>
            <p:nvSpPr>
              <p:cNvPr id="47" name="TextBox 46"/>
              <p:cNvSpPr txBox="1"/>
              <p:nvPr/>
            </p:nvSpPr>
            <p:spPr>
              <a:xfrm>
                <a:off x="1451384" y="4233047"/>
                <a:ext cx="1688465" cy="426632"/>
              </a:xfrm>
              <a:prstGeom prst="rect">
                <a:avLst/>
              </a:prstGeom>
              <a:noFill/>
            </p:spPr>
            <p:txBody>
              <a:bodyPr wrap="square" rtlCol="0">
                <a:spAutoFit/>
              </a:bodyPr>
              <a:lstStyle/>
              <a:p>
                <a:pPr algn="ctr"/>
                <a:r>
                  <a:rPr lang="zh-CN" altLang="en-US" sz="1400" b="1" dirty="0">
                    <a:solidFill>
                      <a:srgbClr val="A6A6A6"/>
                    </a:solidFill>
                    <a:latin typeface="Tw Cen MT" panose="020B0602020104020603" pitchFamily="34" charset="0"/>
                    <a:ea typeface="宋体" panose="02010600030101010101" pitchFamily="2" charset="-122"/>
                  </a:rPr>
                  <a:t>给算法包含所需解决方案的训练集</a:t>
                </a:r>
                <a:endParaRPr lang="zh-CN" altLang="en-US" sz="1400" b="1" dirty="0">
                  <a:solidFill>
                    <a:srgbClr val="A6A6A6"/>
                  </a:solidFill>
                  <a:latin typeface="Tw Cen MT" panose="020B0602020104020603" pitchFamily="34" charset="0"/>
                  <a:ea typeface="宋体" panose="02010600030101010101" pitchFamily="2" charset="-122"/>
                </a:endParaRPr>
              </a:p>
            </p:txBody>
          </p:sp>
        </p:grpSp>
      </p:grpSp>
      <p:sp>
        <p:nvSpPr>
          <p:cNvPr id="17" name="TextBox 45"/>
          <p:cNvSpPr txBox="1"/>
          <p:nvPr/>
        </p:nvSpPr>
        <p:spPr>
          <a:xfrm>
            <a:off x="2372769" y="1508897"/>
            <a:ext cx="1591582" cy="368300"/>
          </a:xfrm>
          <a:prstGeom prst="rect">
            <a:avLst/>
          </a:prstGeom>
          <a:noFill/>
        </p:spPr>
        <p:txBody>
          <a:bodyPr wrap="square" rtlCol="0">
            <a:spAutoFit/>
          </a:bodyPr>
          <a:p>
            <a:pPr algn="ctr"/>
            <a:r>
              <a:rPr lang="zh-CN" altLang="en-US" b="1" dirty="0">
                <a:solidFill>
                  <a:srgbClr val="EF3078"/>
                </a:solidFill>
                <a:latin typeface="微软雅黑" panose="020B0503020204020204" charset="-122"/>
                <a:ea typeface="微软雅黑" panose="020B0503020204020204" charset="-122"/>
              </a:rPr>
              <a:t>分类问题</a:t>
            </a:r>
            <a:endParaRPr lang="zh-CN" altLang="en-US" b="1" dirty="0">
              <a:solidFill>
                <a:srgbClr val="EF3078"/>
              </a:solidFill>
              <a:latin typeface="微软雅黑" panose="020B0503020204020204" charset="-122"/>
              <a:ea typeface="微软雅黑" panose="020B0503020204020204" charset="-122"/>
            </a:endParaRPr>
          </a:p>
        </p:txBody>
      </p:sp>
      <p:sp>
        <p:nvSpPr>
          <p:cNvPr id="30" name="TextBox 46"/>
          <p:cNvSpPr txBox="1"/>
          <p:nvPr/>
        </p:nvSpPr>
        <p:spPr>
          <a:xfrm>
            <a:off x="3658235" y="1553845"/>
            <a:ext cx="2031365" cy="306705"/>
          </a:xfrm>
          <a:prstGeom prst="rect">
            <a:avLst/>
          </a:prstGeom>
          <a:noFill/>
        </p:spPr>
        <p:txBody>
          <a:bodyPr wrap="square" rtlCol="0">
            <a:spAutoFit/>
          </a:bodyPr>
          <a:p>
            <a:pPr algn="ctr"/>
            <a:r>
              <a:rPr lang="zh-CN" altLang="en-US" sz="1400" b="1" dirty="0">
                <a:solidFill>
                  <a:srgbClr val="A6A6A6"/>
                </a:solidFill>
                <a:latin typeface="微软雅黑" panose="020B0503020204020204" charset="-122"/>
                <a:ea typeface="微软雅黑" panose="020B0503020204020204" charset="-122"/>
              </a:rPr>
              <a:t>推测出离散的输出结果</a:t>
            </a:r>
            <a:endParaRPr lang="zh-CN" altLang="en-US" sz="1400" b="1" dirty="0">
              <a:solidFill>
                <a:srgbClr val="A6A6A6"/>
              </a:solidFill>
              <a:latin typeface="微软雅黑" panose="020B0503020204020204" charset="-122"/>
              <a:ea typeface="微软雅黑" panose="020B0503020204020204" charset="-122"/>
            </a:endParaRPr>
          </a:p>
        </p:txBody>
      </p:sp>
      <p:sp>
        <p:nvSpPr>
          <p:cNvPr id="31" name="TextBox 46"/>
          <p:cNvSpPr txBox="1"/>
          <p:nvPr/>
        </p:nvSpPr>
        <p:spPr>
          <a:xfrm>
            <a:off x="2698115" y="1960245"/>
            <a:ext cx="3302635" cy="1322070"/>
          </a:xfrm>
          <a:prstGeom prst="rect">
            <a:avLst/>
          </a:prstGeom>
          <a:noFill/>
        </p:spPr>
        <p:txBody>
          <a:bodyPr wrap="square" rtlCol="0">
            <a:spAutoFit/>
          </a:bodyPr>
          <a:p>
            <a:pPr algn="just"/>
            <a:r>
              <a:rPr lang="zh-CN" altLang="en-US" sz="1600" b="1" dirty="0">
                <a:solidFill>
                  <a:srgbClr val="A6A6A6"/>
                </a:solidFill>
                <a:latin typeface="微软雅黑" panose="020B0503020204020204" charset="-122"/>
                <a:ea typeface="微软雅黑" panose="020B0503020204020204" charset="-122"/>
              </a:rPr>
              <a:t>例：</a:t>
            </a:r>
            <a:r>
              <a:rPr lang="zh-CN" sz="1600" b="1" dirty="0">
                <a:solidFill>
                  <a:srgbClr val="A6A6A6"/>
                </a:solidFill>
                <a:latin typeface="微软雅黑" panose="020B0503020204020204" charset="-122"/>
                <a:ea typeface="微软雅黑" panose="020B0503020204020204" charset="-122"/>
              </a:rPr>
              <a:t>乳腺癌预测</a:t>
            </a:r>
            <a:r>
              <a:rPr lang="en-US" altLang="zh-CN" sz="1600" b="1" dirty="0">
                <a:solidFill>
                  <a:srgbClr val="A6A6A6"/>
                </a:solidFill>
                <a:latin typeface="微软雅黑" panose="020B0503020204020204" charset="-122"/>
                <a:ea typeface="微软雅黑" panose="020B0503020204020204" charset="-122"/>
              </a:rPr>
              <a:t>--</a:t>
            </a:r>
            <a:r>
              <a:rPr lang="zh-CN" altLang="en-US" sz="1600" b="1" dirty="0">
                <a:solidFill>
                  <a:srgbClr val="A6A6A6"/>
                </a:solidFill>
                <a:latin typeface="微软雅黑" panose="020B0503020204020204" charset="-122"/>
                <a:ea typeface="微软雅黑" panose="020B0503020204020204" charset="-122"/>
              </a:rPr>
              <a:t>根据病历来推测乳腺癌良性与否，假如有人检测出乳腺肿瘤，恶性肿瘤有害并且十分危险，而良性的肿瘤危害就没那么大</a:t>
            </a:r>
            <a:endParaRPr lang="zh-CN" altLang="en-US" sz="1600" b="1" dirty="0">
              <a:solidFill>
                <a:srgbClr val="A6A6A6"/>
              </a:solidFill>
              <a:latin typeface="微软雅黑" panose="020B0503020204020204" charset="-122"/>
              <a:ea typeface="微软雅黑" panose="020B0503020204020204" charset="-122"/>
            </a:endParaRPr>
          </a:p>
        </p:txBody>
      </p:sp>
      <p:grpSp>
        <p:nvGrpSpPr>
          <p:cNvPr id="43" name="组合 42"/>
          <p:cNvGrpSpPr/>
          <p:nvPr/>
        </p:nvGrpSpPr>
        <p:grpSpPr>
          <a:xfrm>
            <a:off x="2466749" y="3885067"/>
            <a:ext cx="3627981" cy="1198108"/>
            <a:chOff x="3737" y="7473"/>
            <a:chExt cx="5713" cy="1887"/>
          </a:xfrm>
        </p:grpSpPr>
        <p:sp>
          <p:nvSpPr>
            <p:cNvPr id="21" name="TextBox 45"/>
            <p:cNvSpPr txBox="1"/>
            <p:nvPr/>
          </p:nvSpPr>
          <p:spPr>
            <a:xfrm>
              <a:off x="3737" y="7473"/>
              <a:ext cx="2506" cy="580"/>
            </a:xfrm>
            <a:prstGeom prst="rect">
              <a:avLst/>
            </a:prstGeom>
            <a:noFill/>
          </p:spPr>
          <p:txBody>
            <a:bodyPr wrap="square" rtlCol="0">
              <a:spAutoFit/>
            </a:bodyPr>
            <a:lstStyle/>
            <a:p>
              <a:pPr algn="ctr"/>
              <a:r>
                <a:rPr lang="zh-CN" altLang="en-US" b="1" dirty="0">
                  <a:solidFill>
                    <a:srgbClr val="EF3078"/>
                  </a:solidFill>
                  <a:latin typeface="微软雅黑" panose="020B0503020204020204" charset="-122"/>
                  <a:ea typeface="微软雅黑" panose="020B0503020204020204" charset="-122"/>
                </a:rPr>
                <a:t>回归问题</a:t>
              </a:r>
              <a:endParaRPr lang="zh-CN" altLang="en-US" b="1" dirty="0">
                <a:solidFill>
                  <a:srgbClr val="EF3078"/>
                </a:solidFill>
                <a:latin typeface="微软雅黑" panose="020B0503020204020204" charset="-122"/>
                <a:ea typeface="微软雅黑" panose="020B0503020204020204" charset="-122"/>
              </a:endParaRPr>
            </a:p>
          </p:txBody>
        </p:sp>
        <p:sp>
          <p:nvSpPr>
            <p:cNvPr id="33" name="TextBox 46"/>
            <p:cNvSpPr txBox="1"/>
            <p:nvPr/>
          </p:nvSpPr>
          <p:spPr>
            <a:xfrm>
              <a:off x="5761" y="7522"/>
              <a:ext cx="3199" cy="483"/>
            </a:xfrm>
            <a:prstGeom prst="rect">
              <a:avLst/>
            </a:prstGeom>
            <a:noFill/>
          </p:spPr>
          <p:txBody>
            <a:bodyPr wrap="square" rtlCol="0">
              <a:spAutoFit/>
            </a:bodyPr>
            <a:p>
              <a:pPr algn="ctr"/>
              <a:r>
                <a:rPr lang="zh-CN" altLang="en-US" sz="1400" b="1" dirty="0">
                  <a:solidFill>
                    <a:srgbClr val="A6A6A6"/>
                  </a:solidFill>
                  <a:latin typeface="微软雅黑" panose="020B0503020204020204" charset="-122"/>
                  <a:ea typeface="微软雅黑" panose="020B0503020204020204" charset="-122"/>
                </a:rPr>
                <a:t>推测出连续的输出结果</a:t>
              </a:r>
              <a:endParaRPr lang="zh-CN" altLang="en-US" sz="1400" b="1" dirty="0">
                <a:solidFill>
                  <a:srgbClr val="A6A6A6"/>
                </a:solidFill>
                <a:latin typeface="微软雅黑" panose="020B0503020204020204" charset="-122"/>
                <a:ea typeface="微软雅黑" panose="020B0503020204020204" charset="-122"/>
              </a:endParaRPr>
            </a:p>
          </p:txBody>
        </p:sp>
        <p:sp>
          <p:nvSpPr>
            <p:cNvPr id="35" name="TextBox 46"/>
            <p:cNvSpPr txBox="1"/>
            <p:nvPr/>
          </p:nvSpPr>
          <p:spPr>
            <a:xfrm>
              <a:off x="4249" y="8053"/>
              <a:ext cx="5201" cy="1307"/>
            </a:xfrm>
            <a:prstGeom prst="rect">
              <a:avLst/>
            </a:prstGeom>
            <a:noFill/>
          </p:spPr>
          <p:txBody>
            <a:bodyPr wrap="square" rtlCol="0">
              <a:spAutoFit/>
            </a:bodyPr>
            <a:p>
              <a:pPr algn="just"/>
              <a:r>
                <a:rPr lang="zh-CN" altLang="en-US" sz="1600" b="1" dirty="0">
                  <a:solidFill>
                    <a:srgbClr val="A6A6A6"/>
                  </a:solidFill>
                  <a:latin typeface="微软雅黑" panose="020B0503020204020204" charset="-122"/>
                  <a:ea typeface="微软雅黑" panose="020B0503020204020204" charset="-122"/>
                </a:rPr>
                <a:t>例：房价</a:t>
              </a:r>
              <a:r>
                <a:rPr lang="zh-CN" sz="1600" b="1" dirty="0">
                  <a:solidFill>
                    <a:srgbClr val="A6A6A6"/>
                  </a:solidFill>
                  <a:latin typeface="微软雅黑" panose="020B0503020204020204" charset="-122"/>
                  <a:ea typeface="微软雅黑" panose="020B0503020204020204" charset="-122"/>
                </a:rPr>
                <a:t>预测</a:t>
              </a:r>
              <a:r>
                <a:rPr lang="en-US" altLang="zh-CN" sz="1600" b="1" dirty="0">
                  <a:solidFill>
                    <a:srgbClr val="A6A6A6"/>
                  </a:solidFill>
                  <a:latin typeface="微软雅黑" panose="020B0503020204020204" charset="-122"/>
                  <a:ea typeface="微软雅黑" panose="020B0503020204020204" charset="-122"/>
                </a:rPr>
                <a:t>--</a:t>
              </a:r>
              <a:r>
                <a:rPr lang="zh-CN" altLang="en-US" sz="1600" b="1" dirty="0">
                  <a:solidFill>
                    <a:srgbClr val="A6A6A6"/>
                  </a:solidFill>
                  <a:latin typeface="微软雅黑" panose="020B0503020204020204" charset="-122"/>
                  <a:ea typeface="微软雅黑" panose="020B0503020204020204" charset="-122"/>
                </a:rPr>
                <a:t>给定一组房屋的面积以其房价，基于该组数据来预测输入的房屋的价格</a:t>
              </a:r>
              <a:endParaRPr lang="zh-CN" altLang="en-US" sz="1600" b="1" dirty="0">
                <a:solidFill>
                  <a:srgbClr val="A6A6A6"/>
                </a:solidFill>
                <a:latin typeface="微软雅黑" panose="020B0503020204020204" charset="-122"/>
                <a:ea typeface="微软雅黑" panose="020B0503020204020204" charset="-122"/>
              </a:endParaRPr>
            </a:p>
          </p:txBody>
        </p:sp>
      </p:grpSp>
      <p:pic>
        <p:nvPicPr>
          <p:cNvPr id="45" name="图片 44"/>
          <p:cNvPicPr>
            <a:picLocks noChangeAspect="1"/>
          </p:cNvPicPr>
          <p:nvPr/>
        </p:nvPicPr>
        <p:blipFill>
          <a:blip r:embed="rId2"/>
          <a:stretch>
            <a:fillRect/>
          </a:stretch>
        </p:blipFill>
        <p:spPr>
          <a:xfrm>
            <a:off x="6257290" y="3962400"/>
            <a:ext cx="4989830" cy="2862580"/>
          </a:xfrm>
          <a:prstGeom prst="rect">
            <a:avLst/>
          </a:prstGeom>
        </p:spPr>
      </p:pic>
      <p:pic>
        <p:nvPicPr>
          <p:cNvPr id="61" name="图片 60"/>
          <p:cNvPicPr>
            <a:picLocks noChangeAspect="1"/>
          </p:cNvPicPr>
          <p:nvPr/>
        </p:nvPicPr>
        <p:blipFill>
          <a:blip r:embed="rId3"/>
          <a:stretch>
            <a:fillRect/>
          </a:stretch>
        </p:blipFill>
        <p:spPr>
          <a:xfrm>
            <a:off x="6257290" y="1267460"/>
            <a:ext cx="5148580" cy="2564130"/>
          </a:xfrm>
          <a:prstGeom prst="rect">
            <a:avLst/>
          </a:prstGeom>
        </p:spPr>
      </p:pic>
    </p:spTree>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56543" y="131812"/>
            <a:ext cx="7278915" cy="1322070"/>
          </a:xfrm>
          <a:prstGeom prst="rect">
            <a:avLst/>
          </a:prstGeom>
          <a:noFill/>
          <a:ln>
            <a:noFill/>
          </a:ln>
        </p:spPr>
        <p:txBody>
          <a:bodyPr wrap="square" rtlCol="0">
            <a:spAutoFit/>
          </a:bodyPr>
          <a:lstStyle/>
          <a:p>
            <a:pPr algn="ctr"/>
            <a:r>
              <a:rPr lang="en-US" sz="4000" dirty="0">
                <a:solidFill>
                  <a:schemeClr val="bg1">
                    <a:lumMod val="65000"/>
                  </a:schemeClr>
                </a:solidFill>
                <a:latin typeface="Tw Cen MT" panose="020B0602020104020603" pitchFamily="34" charset="0"/>
                <a:sym typeface="+mn-ea"/>
              </a:rPr>
              <a:t>UNSUPERVISED LEARNING</a:t>
            </a:r>
            <a:endParaRPr lang="en-US" sz="4000" dirty="0">
              <a:solidFill>
                <a:schemeClr val="bg1">
                  <a:lumMod val="65000"/>
                </a:schemeClr>
              </a:solidFill>
              <a:latin typeface="Tw Cen MT" panose="020B0602020104020603" pitchFamily="34" charset="0"/>
            </a:endParaRPr>
          </a:p>
          <a:p>
            <a:pPr algn="ctr"/>
            <a:endParaRPr lang="en-US" sz="4000" dirty="0">
              <a:solidFill>
                <a:schemeClr val="bg1">
                  <a:lumMod val="65000"/>
                </a:schemeClr>
              </a:solidFill>
              <a:latin typeface="Tw Cen MT" panose="020B0602020104020603" pitchFamily="34" charset="0"/>
            </a:endParaRPr>
          </a:p>
        </p:txBody>
      </p:sp>
      <p:grpSp>
        <p:nvGrpSpPr>
          <p:cNvPr id="5" name="Group 4"/>
          <p:cNvGrpSpPr/>
          <p:nvPr/>
        </p:nvGrpSpPr>
        <p:grpSpPr>
          <a:xfrm>
            <a:off x="5378756" y="878988"/>
            <a:ext cx="1434489" cy="190500"/>
            <a:chOff x="4679586" y="878988"/>
            <a:chExt cx="1434489" cy="190500"/>
          </a:xfrm>
        </p:grpSpPr>
        <p:sp>
          <p:nvSpPr>
            <p:cNvPr id="6" name="Oval 5"/>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组合 1"/>
          <p:cNvGrpSpPr/>
          <p:nvPr/>
        </p:nvGrpSpPr>
        <p:grpSpPr>
          <a:xfrm>
            <a:off x="729615" y="1454150"/>
            <a:ext cx="1805305" cy="3992880"/>
            <a:chOff x="15695" y="2333"/>
            <a:chExt cx="2843" cy="6288"/>
          </a:xfrm>
        </p:grpSpPr>
        <p:grpSp>
          <p:nvGrpSpPr>
            <p:cNvPr id="57" name="Group 56"/>
            <p:cNvGrpSpPr/>
            <p:nvPr/>
          </p:nvGrpSpPr>
          <p:grpSpPr>
            <a:xfrm rot="0">
              <a:off x="15695" y="2333"/>
              <a:ext cx="2843" cy="2983"/>
              <a:chOff x="3884465" y="2182683"/>
              <a:chExt cx="1805441" cy="1894017"/>
            </a:xfrm>
          </p:grpSpPr>
          <p:sp>
            <p:nvSpPr>
              <p:cNvPr id="15" name="Rectangle: Top Corners Rounded 14"/>
              <p:cNvSpPr/>
              <p:nvPr/>
            </p:nvSpPr>
            <p:spPr>
              <a:xfrm>
                <a:off x="3991395" y="2209800"/>
                <a:ext cx="1591582" cy="1866900"/>
              </a:xfrm>
              <a:prstGeom prst="round2SameRect">
                <a:avLst>
                  <a:gd name="adj1" fmla="val 12063"/>
                  <a:gd name="adj2" fmla="val 0"/>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3884465" y="2182683"/>
                <a:ext cx="1805441" cy="646331"/>
              </a:xfrm>
              <a:prstGeom prst="rect">
                <a:avLst/>
              </a:prstGeom>
              <a:noFill/>
            </p:spPr>
            <p:txBody>
              <a:bodyPr wrap="square" rtlCol="0">
                <a:spAutoFit/>
              </a:bodyPr>
              <a:lstStyle/>
              <a:p>
                <a:pPr algn="ctr"/>
                <a:r>
                  <a:rPr lang="en-US" sz="3600" b="1" dirty="0">
                    <a:solidFill>
                      <a:srgbClr val="E6E7E9"/>
                    </a:solidFill>
                    <a:latin typeface="Tw Cen MT" panose="020B0602020104020603" pitchFamily="34" charset="0"/>
                  </a:rPr>
                  <a:t>PLAN</a:t>
                </a:r>
                <a:endParaRPr lang="en-US" sz="3600" b="1" dirty="0">
                  <a:solidFill>
                    <a:srgbClr val="E6E7E9"/>
                  </a:solidFill>
                  <a:latin typeface="Tw Cen MT" panose="020B0602020104020603" pitchFamily="34" charset="0"/>
                </a:endParaRPr>
              </a:p>
            </p:txBody>
          </p:sp>
          <p:sp>
            <p:nvSpPr>
              <p:cNvPr id="28" name="TextBox 27"/>
              <p:cNvSpPr txBox="1"/>
              <p:nvPr/>
            </p:nvSpPr>
            <p:spPr>
              <a:xfrm>
                <a:off x="4339969" y="2563851"/>
                <a:ext cx="894432" cy="1015663"/>
              </a:xfrm>
              <a:prstGeom prst="rect">
                <a:avLst/>
              </a:prstGeom>
              <a:noFill/>
            </p:spPr>
            <p:txBody>
              <a:bodyPr wrap="square" rtlCol="0">
                <a:spAutoFit/>
              </a:bodyPr>
              <a:lstStyle/>
              <a:p>
                <a:pPr algn="ctr"/>
                <a:r>
                  <a:rPr lang="en-US" sz="6000" b="1" dirty="0">
                    <a:solidFill>
                      <a:srgbClr val="E6E7E9"/>
                    </a:solidFill>
                    <a:latin typeface="Tw Cen MT" panose="020B0602020104020603" pitchFamily="34" charset="0"/>
                  </a:rPr>
                  <a:t>2</a:t>
                </a:r>
                <a:endParaRPr lang="en-US" sz="6000" b="1" dirty="0">
                  <a:solidFill>
                    <a:srgbClr val="E6E7E9"/>
                  </a:solidFill>
                  <a:latin typeface="Tw Cen MT" panose="020B0602020104020603" pitchFamily="34" charset="0"/>
                </a:endParaRPr>
              </a:p>
            </p:txBody>
          </p:sp>
        </p:grpSp>
        <p:sp>
          <p:nvSpPr>
            <p:cNvPr id="16" name="Freeform: Shape 15"/>
            <p:cNvSpPr/>
            <p:nvPr/>
          </p:nvSpPr>
          <p:spPr>
            <a:xfrm flipV="1">
              <a:off x="15864" y="3846"/>
              <a:ext cx="2506" cy="4775"/>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413" y="6636"/>
              <a:ext cx="1418" cy="1418"/>
            </a:xfrm>
            <a:prstGeom prst="rect">
              <a:avLst/>
            </a:prstGeom>
          </p:spPr>
        </p:pic>
        <p:grpSp>
          <p:nvGrpSpPr>
            <p:cNvPr id="56" name="Group 55"/>
            <p:cNvGrpSpPr/>
            <p:nvPr/>
          </p:nvGrpSpPr>
          <p:grpSpPr>
            <a:xfrm rot="0">
              <a:off x="15842" y="4939"/>
              <a:ext cx="2533" cy="2314"/>
              <a:chOff x="3977674" y="3837442"/>
              <a:chExt cx="1608730" cy="1469394"/>
            </a:xfrm>
          </p:grpSpPr>
          <p:sp>
            <p:nvSpPr>
              <p:cNvPr id="48" name="TextBox 47"/>
              <p:cNvSpPr txBox="1"/>
              <p:nvPr/>
            </p:nvSpPr>
            <p:spPr>
              <a:xfrm>
                <a:off x="3977674" y="3837442"/>
                <a:ext cx="1591582" cy="368300"/>
              </a:xfrm>
              <a:prstGeom prst="rect">
                <a:avLst/>
              </a:prstGeom>
              <a:noFill/>
            </p:spPr>
            <p:txBody>
              <a:bodyPr wrap="square" rtlCol="0">
                <a:spAutoFit/>
              </a:bodyPr>
              <a:lstStyle/>
              <a:p>
                <a:pPr algn="ctr"/>
                <a:r>
                  <a:rPr lang="zh-CN" altLang="en-US" b="1" dirty="0">
                    <a:solidFill>
                      <a:srgbClr val="03A1A4"/>
                    </a:solidFill>
                    <a:latin typeface="微软雅黑" panose="020B0503020204020204" charset="-122"/>
                    <a:ea typeface="微软雅黑" panose="020B0503020204020204" charset="-122"/>
                  </a:rPr>
                  <a:t>无监督学习</a:t>
                </a:r>
                <a:endParaRPr lang="zh-CN" altLang="en-US" b="1" dirty="0">
                  <a:solidFill>
                    <a:srgbClr val="03A1A4"/>
                  </a:solidFill>
                  <a:latin typeface="微软雅黑" panose="020B0503020204020204" charset="-122"/>
                  <a:ea typeface="微软雅黑" panose="020B0503020204020204" charset="-122"/>
                </a:endParaRPr>
              </a:p>
            </p:txBody>
          </p:sp>
          <p:sp>
            <p:nvSpPr>
              <p:cNvPr id="49" name="TextBox 48"/>
              <p:cNvSpPr txBox="1"/>
              <p:nvPr/>
            </p:nvSpPr>
            <p:spPr>
              <a:xfrm>
                <a:off x="3994822" y="4205891"/>
                <a:ext cx="1591582" cy="1100945"/>
              </a:xfrm>
              <a:prstGeom prst="rect">
                <a:avLst/>
              </a:prstGeom>
              <a:noFill/>
            </p:spPr>
            <p:txBody>
              <a:bodyPr wrap="square" rtlCol="0">
                <a:spAutoFit/>
              </a:bodyPr>
              <a:lstStyle/>
              <a:p>
                <a:pPr algn="ctr"/>
                <a:r>
                  <a:rPr lang="zh-CN" altLang="en-US" sz="1400" b="1" dirty="0">
                    <a:solidFill>
                      <a:srgbClr val="A6A6A6"/>
                    </a:solidFill>
                    <a:latin typeface="Tw Cen MT" panose="020B0602020104020603" pitchFamily="34" charset="0"/>
                    <a:ea typeface="宋体" panose="02010600030101010101" pitchFamily="2" charset="-122"/>
                  </a:rPr>
                  <a:t>训练数据都是未经标记的</a:t>
                </a:r>
                <a:endParaRPr lang="zh-CN" altLang="en-US" sz="1400" b="1" dirty="0">
                  <a:solidFill>
                    <a:srgbClr val="A6A6A6"/>
                  </a:solidFill>
                  <a:latin typeface="Tw Cen MT" panose="020B0602020104020603" pitchFamily="34" charset="0"/>
                  <a:ea typeface="宋体" panose="02010600030101010101" pitchFamily="2" charset="-122"/>
                </a:endParaRPr>
              </a:p>
            </p:txBody>
          </p:sp>
        </p:grpSp>
      </p:grpSp>
      <p:sp>
        <p:nvSpPr>
          <p:cNvPr id="19" name="TextBox 47"/>
          <p:cNvSpPr txBox="1"/>
          <p:nvPr/>
        </p:nvSpPr>
        <p:spPr>
          <a:xfrm>
            <a:off x="2741295" y="1481455"/>
            <a:ext cx="1591310" cy="368300"/>
          </a:xfrm>
          <a:prstGeom prst="rect">
            <a:avLst/>
          </a:prstGeom>
          <a:noFill/>
        </p:spPr>
        <p:txBody>
          <a:bodyPr wrap="square" rtlCol="0">
            <a:spAutoFit/>
          </a:bodyPr>
          <a:p>
            <a:pPr algn="ctr"/>
            <a:r>
              <a:rPr lang="zh-CN" altLang="en-US" b="1" dirty="0">
                <a:solidFill>
                  <a:srgbClr val="03A1A4"/>
                </a:solidFill>
                <a:latin typeface="微软雅黑" panose="020B0503020204020204" charset="-122"/>
                <a:ea typeface="微软雅黑" panose="020B0503020204020204" charset="-122"/>
              </a:rPr>
              <a:t>聚类算法</a:t>
            </a:r>
            <a:endParaRPr lang="zh-CN" altLang="en-US" b="1" dirty="0">
              <a:solidFill>
                <a:srgbClr val="03A1A4"/>
              </a:solidFill>
              <a:latin typeface="微软雅黑" panose="020B0503020204020204" charset="-122"/>
              <a:ea typeface="微软雅黑" panose="020B0503020204020204" charset="-122"/>
            </a:endParaRPr>
          </a:p>
        </p:txBody>
      </p:sp>
      <p:sp>
        <p:nvSpPr>
          <p:cNvPr id="20" name="TextBox 48"/>
          <p:cNvSpPr txBox="1"/>
          <p:nvPr/>
        </p:nvSpPr>
        <p:spPr>
          <a:xfrm>
            <a:off x="4020820" y="1511935"/>
            <a:ext cx="1979930" cy="306705"/>
          </a:xfrm>
          <a:prstGeom prst="rect">
            <a:avLst/>
          </a:prstGeom>
          <a:noFill/>
        </p:spPr>
        <p:txBody>
          <a:bodyPr wrap="square" rtlCol="0">
            <a:spAutoFit/>
          </a:bodyPr>
          <a:p>
            <a:pPr algn="ctr"/>
            <a:r>
              <a:rPr lang="zh-CN" altLang="en-US" sz="1400" b="1" dirty="0">
                <a:solidFill>
                  <a:srgbClr val="A6A6A6"/>
                </a:solidFill>
                <a:latin typeface="微软雅黑" panose="020B0503020204020204" charset="-122"/>
                <a:ea typeface="微软雅黑" panose="020B0503020204020204" charset="-122"/>
              </a:rPr>
              <a:t>将数据分成不同的簇</a:t>
            </a:r>
            <a:endParaRPr lang="zh-CN" altLang="en-US" sz="1400" b="1" dirty="0">
              <a:solidFill>
                <a:srgbClr val="A6A6A6"/>
              </a:solidFill>
              <a:latin typeface="微软雅黑" panose="020B0503020204020204" charset="-122"/>
              <a:ea typeface="微软雅黑" panose="020B0503020204020204" charset="-122"/>
            </a:endParaRPr>
          </a:p>
        </p:txBody>
      </p:sp>
      <p:sp>
        <p:nvSpPr>
          <p:cNvPr id="22" name="TextBox 48"/>
          <p:cNvSpPr txBox="1"/>
          <p:nvPr/>
        </p:nvSpPr>
        <p:spPr>
          <a:xfrm>
            <a:off x="2858135" y="1961515"/>
            <a:ext cx="5671820" cy="337185"/>
          </a:xfrm>
          <a:prstGeom prst="rect">
            <a:avLst/>
          </a:prstGeom>
          <a:noFill/>
        </p:spPr>
        <p:txBody>
          <a:bodyPr wrap="square" rtlCol="0">
            <a:spAutoFit/>
          </a:bodyPr>
          <a:p>
            <a:pPr algn="ctr"/>
            <a:r>
              <a:rPr lang="zh-CN" altLang="en-US" sz="1600" b="1" dirty="0">
                <a:solidFill>
                  <a:srgbClr val="A6A6A6"/>
                </a:solidFill>
                <a:latin typeface="微软雅黑" panose="020B0503020204020204" charset="-122"/>
                <a:ea typeface="微软雅黑" panose="020B0503020204020204" charset="-122"/>
              </a:rPr>
              <a:t>可用于组织大型计算机集群；社交网络分析；天文数据分析</a:t>
            </a:r>
            <a:endParaRPr lang="zh-CN" altLang="en-US" sz="1600" b="1" dirty="0">
              <a:solidFill>
                <a:srgbClr val="A6A6A6"/>
              </a:solidFill>
              <a:latin typeface="微软雅黑" panose="020B0503020204020204" charset="-122"/>
              <a:ea typeface="微软雅黑" panose="020B0503020204020204" charset="-122"/>
            </a:endParaRPr>
          </a:p>
        </p:txBody>
      </p:sp>
      <p:sp>
        <p:nvSpPr>
          <p:cNvPr id="23" name="TextBox 48"/>
          <p:cNvSpPr txBox="1"/>
          <p:nvPr/>
        </p:nvSpPr>
        <p:spPr>
          <a:xfrm>
            <a:off x="2967990" y="2597150"/>
            <a:ext cx="3051810" cy="1630045"/>
          </a:xfrm>
          <a:prstGeom prst="rect">
            <a:avLst/>
          </a:prstGeom>
          <a:noFill/>
        </p:spPr>
        <p:txBody>
          <a:bodyPr wrap="square" rtlCol="0">
            <a:spAutoFit/>
          </a:bodyPr>
          <a:p>
            <a:pPr algn="just"/>
            <a:r>
              <a:rPr lang="zh-CN" altLang="en-US" sz="2000" b="1" dirty="0">
                <a:solidFill>
                  <a:srgbClr val="A6A6A6"/>
                </a:solidFill>
                <a:latin typeface="微软雅黑" panose="020B0503020204020204" charset="-122"/>
                <a:ea typeface="微软雅黑" panose="020B0503020204020204" charset="-122"/>
              </a:rPr>
              <a:t>例</a:t>
            </a:r>
            <a:r>
              <a:rPr lang="en-US" altLang="zh-CN" sz="2000" b="1" dirty="0">
                <a:solidFill>
                  <a:srgbClr val="A6A6A6"/>
                </a:solidFill>
                <a:latin typeface="微软雅黑" panose="020B0503020204020204" charset="-122"/>
                <a:ea typeface="微软雅黑" panose="020B0503020204020204" charset="-122"/>
              </a:rPr>
              <a:t>1</a:t>
            </a:r>
            <a:r>
              <a:rPr lang="zh-CN" altLang="en-US" sz="2000" b="1" dirty="0">
                <a:solidFill>
                  <a:srgbClr val="A6A6A6"/>
                </a:solidFill>
                <a:latin typeface="微软雅黑" panose="020B0503020204020204" charset="-122"/>
                <a:ea typeface="微软雅黑" panose="020B0503020204020204" charset="-122"/>
              </a:rPr>
              <a:t>：</a:t>
            </a:r>
            <a:r>
              <a:rPr lang="en-US" altLang="zh-CN" sz="2000" b="1" dirty="0">
                <a:solidFill>
                  <a:srgbClr val="A6A6A6"/>
                </a:solidFill>
                <a:latin typeface="微软雅黑" panose="020B0503020204020204" charset="-122"/>
                <a:ea typeface="微软雅黑" panose="020B0503020204020204" charset="-122"/>
              </a:rPr>
              <a:t>DNA</a:t>
            </a:r>
            <a:r>
              <a:rPr lang="zh-CN" altLang="en-US" sz="2000" b="1" dirty="0">
                <a:solidFill>
                  <a:srgbClr val="A6A6A6"/>
                </a:solidFill>
                <a:latin typeface="微软雅黑" panose="020B0503020204020204" charset="-122"/>
                <a:ea typeface="微软雅黑" panose="020B0503020204020204" charset="-122"/>
              </a:rPr>
              <a:t>微观数据</a:t>
            </a:r>
            <a:r>
              <a:rPr lang="en-US" altLang="zh-CN" sz="2000" b="1" dirty="0">
                <a:solidFill>
                  <a:srgbClr val="A6A6A6"/>
                </a:solidFill>
                <a:latin typeface="微软雅黑" panose="020B0503020204020204" charset="-122"/>
                <a:ea typeface="微软雅黑" panose="020B0503020204020204" charset="-122"/>
              </a:rPr>
              <a:t>--</a:t>
            </a:r>
            <a:r>
              <a:rPr lang="zh-CN" altLang="en-US" sz="2000" b="1" dirty="0">
                <a:solidFill>
                  <a:srgbClr val="A6A6A6"/>
                </a:solidFill>
                <a:latin typeface="微软雅黑" panose="020B0503020204020204" charset="-122"/>
                <a:ea typeface="微软雅黑" panose="020B0503020204020204" charset="-122"/>
              </a:rPr>
              <a:t>输入一组不同的个体，对每个个体分析他们是否有一个特定的基因，颜色展示了相应的程度</a:t>
            </a:r>
            <a:endParaRPr lang="zh-CN" altLang="en-US" sz="2000" b="1" dirty="0">
              <a:solidFill>
                <a:srgbClr val="A6A6A6"/>
              </a:solidFill>
              <a:latin typeface="微软雅黑" panose="020B0503020204020204" charset="-122"/>
              <a:ea typeface="微软雅黑" panose="020B0503020204020204" charset="-122"/>
            </a:endParaRPr>
          </a:p>
        </p:txBody>
      </p:sp>
      <p:pic>
        <p:nvPicPr>
          <p:cNvPr id="24" name="图片 23"/>
          <p:cNvPicPr>
            <a:picLocks noChangeAspect="1"/>
          </p:cNvPicPr>
          <p:nvPr/>
        </p:nvPicPr>
        <p:blipFill>
          <a:blip r:embed="rId2"/>
          <a:stretch>
            <a:fillRect/>
          </a:stretch>
        </p:blipFill>
        <p:spPr>
          <a:xfrm>
            <a:off x="6311265" y="2409825"/>
            <a:ext cx="5607685" cy="1962785"/>
          </a:xfrm>
          <a:prstGeom prst="rect">
            <a:avLst/>
          </a:prstGeom>
        </p:spPr>
      </p:pic>
      <p:sp>
        <p:nvSpPr>
          <p:cNvPr id="25" name="TextBox 48"/>
          <p:cNvSpPr txBox="1"/>
          <p:nvPr/>
        </p:nvSpPr>
        <p:spPr>
          <a:xfrm>
            <a:off x="2967990" y="4883785"/>
            <a:ext cx="3051810" cy="1322070"/>
          </a:xfrm>
          <a:prstGeom prst="rect">
            <a:avLst/>
          </a:prstGeom>
          <a:noFill/>
        </p:spPr>
        <p:txBody>
          <a:bodyPr wrap="square" rtlCol="0">
            <a:spAutoFit/>
          </a:bodyPr>
          <a:p>
            <a:pPr algn="just"/>
            <a:r>
              <a:rPr lang="zh-CN" altLang="en-US" sz="2000" b="1" dirty="0">
                <a:solidFill>
                  <a:srgbClr val="A6A6A6"/>
                </a:solidFill>
                <a:latin typeface="微软雅黑" panose="020B0503020204020204" charset="-122"/>
                <a:ea typeface="微软雅黑" panose="020B0503020204020204" charset="-122"/>
              </a:rPr>
              <a:t>例</a:t>
            </a:r>
            <a:r>
              <a:rPr lang="en-US" altLang="zh-CN" sz="2000" b="1" dirty="0">
                <a:solidFill>
                  <a:srgbClr val="A6A6A6"/>
                </a:solidFill>
                <a:latin typeface="微软雅黑" panose="020B0503020204020204" charset="-122"/>
                <a:ea typeface="微软雅黑" panose="020B0503020204020204" charset="-122"/>
              </a:rPr>
              <a:t>2</a:t>
            </a:r>
            <a:r>
              <a:rPr lang="zh-CN" altLang="en-US" sz="2000" b="1" dirty="0">
                <a:solidFill>
                  <a:srgbClr val="A6A6A6"/>
                </a:solidFill>
                <a:latin typeface="微软雅黑" panose="020B0503020204020204" charset="-122"/>
                <a:ea typeface="微软雅黑" panose="020B0503020204020204" charset="-122"/>
              </a:rPr>
              <a:t>：</a:t>
            </a:r>
            <a:r>
              <a:rPr lang="zh-CN" sz="2000" b="1" dirty="0">
                <a:solidFill>
                  <a:srgbClr val="A6A6A6"/>
                </a:solidFill>
                <a:latin typeface="微软雅黑" panose="020B0503020204020204" charset="-122"/>
                <a:ea typeface="微软雅黑" panose="020B0503020204020204" charset="-122"/>
              </a:rPr>
              <a:t>鸡尾酒宴问题</a:t>
            </a:r>
            <a:r>
              <a:rPr lang="en-US" altLang="zh-CN" sz="2000" b="1" dirty="0">
                <a:solidFill>
                  <a:srgbClr val="A6A6A6"/>
                </a:solidFill>
                <a:latin typeface="微软雅黑" panose="020B0503020204020204" charset="-122"/>
                <a:ea typeface="微软雅黑" panose="020B0503020204020204" charset="-122"/>
              </a:rPr>
              <a:t>--</a:t>
            </a:r>
            <a:r>
              <a:rPr lang="zh-CN" altLang="en-US" sz="2000" b="1" dirty="0">
                <a:solidFill>
                  <a:srgbClr val="A6A6A6"/>
                </a:solidFill>
                <a:latin typeface="微软雅黑" panose="020B0503020204020204" charset="-122"/>
                <a:ea typeface="微软雅黑" panose="020B0503020204020204" charset="-122"/>
              </a:rPr>
              <a:t>将一个房间内两个麦克风记录的叠加声音，区分出不同的音频资源</a:t>
            </a:r>
            <a:endParaRPr lang="zh-CN" altLang="en-US" sz="2000" b="1" dirty="0">
              <a:solidFill>
                <a:srgbClr val="A6A6A6"/>
              </a:solidFill>
              <a:latin typeface="微软雅黑" panose="020B0503020204020204" charset="-122"/>
              <a:ea typeface="微软雅黑" panose="020B0503020204020204" charset="-122"/>
            </a:endParaRPr>
          </a:p>
        </p:txBody>
      </p:sp>
      <p:pic>
        <p:nvPicPr>
          <p:cNvPr id="26" name="图片 25"/>
          <p:cNvPicPr>
            <a:picLocks noChangeAspect="1"/>
          </p:cNvPicPr>
          <p:nvPr/>
        </p:nvPicPr>
        <p:blipFill>
          <a:blip r:embed="rId3"/>
          <a:stretch>
            <a:fillRect/>
          </a:stretch>
        </p:blipFill>
        <p:spPr>
          <a:xfrm>
            <a:off x="6311265" y="4538345"/>
            <a:ext cx="3171825" cy="2350770"/>
          </a:xfrm>
          <a:prstGeom prst="rect">
            <a:avLst/>
          </a:prstGeom>
        </p:spPr>
      </p:pic>
    </p:spTree>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56543" y="131812"/>
            <a:ext cx="7278915" cy="706755"/>
          </a:xfrm>
          <a:prstGeom prst="rect">
            <a:avLst/>
          </a:prstGeom>
          <a:noFill/>
          <a:ln>
            <a:noFill/>
          </a:ln>
        </p:spPr>
        <p:txBody>
          <a:bodyPr wrap="square" rtlCol="0">
            <a:spAutoFit/>
          </a:bodyPr>
          <a:lstStyle/>
          <a:p>
            <a:pPr algn="ctr"/>
            <a:r>
              <a:rPr lang="en-US" sz="4000" dirty="0">
                <a:solidFill>
                  <a:schemeClr val="bg1">
                    <a:lumMod val="65000"/>
                  </a:schemeClr>
                </a:solidFill>
                <a:latin typeface="Tw Cen MT" panose="020B0602020104020603" pitchFamily="34" charset="0"/>
                <a:sym typeface="+mn-ea"/>
              </a:rPr>
              <a:t>C L A S S I F Y</a:t>
            </a:r>
            <a:endParaRPr lang="en-US" sz="4000" dirty="0">
              <a:solidFill>
                <a:schemeClr val="bg1">
                  <a:lumMod val="65000"/>
                </a:schemeClr>
              </a:solidFill>
              <a:latin typeface="Tw Cen MT" panose="020B0602020104020603" pitchFamily="34" charset="0"/>
            </a:endParaRPr>
          </a:p>
        </p:txBody>
      </p:sp>
      <p:grpSp>
        <p:nvGrpSpPr>
          <p:cNvPr id="5" name="Group 4"/>
          <p:cNvGrpSpPr/>
          <p:nvPr/>
        </p:nvGrpSpPr>
        <p:grpSpPr>
          <a:xfrm>
            <a:off x="5378756" y="878988"/>
            <a:ext cx="1434489" cy="190500"/>
            <a:chOff x="4679586" y="878988"/>
            <a:chExt cx="1434489" cy="190500"/>
          </a:xfrm>
        </p:grpSpPr>
        <p:sp>
          <p:nvSpPr>
            <p:cNvPr id="6" name="Oval 5"/>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组合 1"/>
          <p:cNvGrpSpPr/>
          <p:nvPr/>
        </p:nvGrpSpPr>
        <p:grpSpPr>
          <a:xfrm rot="0">
            <a:off x="653007" y="2122993"/>
            <a:ext cx="1805441" cy="3992553"/>
            <a:chOff x="10049" y="3437"/>
            <a:chExt cx="2843" cy="6287"/>
          </a:xfrm>
        </p:grpSpPr>
        <p:grpSp>
          <p:nvGrpSpPr>
            <p:cNvPr id="58" name="Group 57"/>
            <p:cNvGrpSpPr/>
            <p:nvPr/>
          </p:nvGrpSpPr>
          <p:grpSpPr>
            <a:xfrm>
              <a:off x="10049" y="3437"/>
              <a:ext cx="2843" cy="2983"/>
              <a:chOff x="6381342" y="2182683"/>
              <a:chExt cx="1805441" cy="1894017"/>
            </a:xfrm>
          </p:grpSpPr>
          <p:sp>
            <p:nvSpPr>
              <p:cNvPr id="19" name="Rectangle: Top Corners Rounded 18"/>
              <p:cNvSpPr/>
              <p:nvPr/>
            </p:nvSpPr>
            <p:spPr>
              <a:xfrm>
                <a:off x="6488272" y="2209800"/>
                <a:ext cx="1591582" cy="1866900"/>
              </a:xfrm>
              <a:prstGeom prst="round2SameRect">
                <a:avLst>
                  <a:gd name="adj1" fmla="val 12063"/>
                  <a:gd name="adj2" fmla="val 0"/>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6381342" y="2182683"/>
                <a:ext cx="1805441" cy="646331"/>
              </a:xfrm>
              <a:prstGeom prst="rect">
                <a:avLst/>
              </a:prstGeom>
              <a:noFill/>
            </p:spPr>
            <p:txBody>
              <a:bodyPr wrap="square" rtlCol="0">
                <a:spAutoFit/>
              </a:bodyPr>
              <a:lstStyle/>
              <a:p>
                <a:pPr algn="ctr"/>
                <a:r>
                  <a:rPr lang="en-US" sz="3600" b="1" dirty="0">
                    <a:solidFill>
                      <a:srgbClr val="E6E7E9"/>
                    </a:solidFill>
                    <a:latin typeface="Tw Cen MT" panose="020B0602020104020603" pitchFamily="34" charset="0"/>
                  </a:rPr>
                  <a:t>PLAN</a:t>
                </a:r>
                <a:endParaRPr lang="en-US" sz="3600" b="1" dirty="0">
                  <a:solidFill>
                    <a:srgbClr val="E6E7E9"/>
                  </a:solidFill>
                  <a:latin typeface="Tw Cen MT" panose="020B0602020104020603" pitchFamily="34" charset="0"/>
                </a:endParaRPr>
              </a:p>
            </p:txBody>
          </p:sp>
          <p:sp>
            <p:nvSpPr>
              <p:cNvPr id="27" name="TextBox 26"/>
              <p:cNvSpPr txBox="1"/>
              <p:nvPr/>
            </p:nvSpPr>
            <p:spPr>
              <a:xfrm>
                <a:off x="6836846" y="2563851"/>
                <a:ext cx="894432" cy="1015663"/>
              </a:xfrm>
              <a:prstGeom prst="rect">
                <a:avLst/>
              </a:prstGeom>
              <a:noFill/>
            </p:spPr>
            <p:txBody>
              <a:bodyPr wrap="square" rtlCol="0">
                <a:spAutoFit/>
              </a:bodyPr>
              <a:lstStyle/>
              <a:p>
                <a:pPr algn="ctr"/>
                <a:r>
                  <a:rPr lang="en-US" sz="6000" b="1" dirty="0">
                    <a:solidFill>
                      <a:srgbClr val="E6E7E9"/>
                    </a:solidFill>
                    <a:latin typeface="Tw Cen MT" panose="020B0602020104020603" pitchFamily="34" charset="0"/>
                  </a:rPr>
                  <a:t>3</a:t>
                </a:r>
                <a:endParaRPr lang="en-US" sz="6000" b="1" dirty="0">
                  <a:solidFill>
                    <a:srgbClr val="E6E7E9"/>
                  </a:solidFill>
                  <a:latin typeface="Tw Cen MT" panose="020B0602020104020603" pitchFamily="34" charset="0"/>
                </a:endParaRPr>
              </a:p>
            </p:txBody>
          </p:sp>
        </p:grpSp>
        <p:sp>
          <p:nvSpPr>
            <p:cNvPr id="20" name="Freeform: Shape 19"/>
            <p:cNvSpPr/>
            <p:nvPr/>
          </p:nvSpPr>
          <p:spPr>
            <a:xfrm flipV="1">
              <a:off x="10218" y="4950"/>
              <a:ext cx="2506" cy="4775"/>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758" y="7740"/>
              <a:ext cx="1426" cy="1426"/>
            </a:xfrm>
            <a:prstGeom prst="rect">
              <a:avLst/>
            </a:prstGeom>
          </p:spPr>
        </p:pic>
        <p:grpSp>
          <p:nvGrpSpPr>
            <p:cNvPr id="59" name="Group 58"/>
            <p:cNvGrpSpPr/>
            <p:nvPr/>
          </p:nvGrpSpPr>
          <p:grpSpPr>
            <a:xfrm>
              <a:off x="10218" y="6043"/>
              <a:ext cx="2506" cy="1648"/>
              <a:chOff x="6488272" y="3837442"/>
              <a:chExt cx="1591582" cy="1046620"/>
            </a:xfrm>
          </p:grpSpPr>
          <p:sp>
            <p:nvSpPr>
              <p:cNvPr id="50" name="TextBox 49"/>
              <p:cNvSpPr txBox="1"/>
              <p:nvPr/>
            </p:nvSpPr>
            <p:spPr>
              <a:xfrm>
                <a:off x="6488272" y="3837442"/>
                <a:ext cx="1591582" cy="368300"/>
              </a:xfrm>
              <a:prstGeom prst="rect">
                <a:avLst/>
              </a:prstGeom>
              <a:noFill/>
            </p:spPr>
            <p:txBody>
              <a:bodyPr wrap="square" rtlCol="0">
                <a:spAutoFit/>
              </a:bodyPr>
              <a:lstStyle/>
              <a:p>
                <a:pPr algn="ctr"/>
                <a:r>
                  <a:rPr lang="zh-CN" altLang="en-US" b="1" dirty="0">
                    <a:solidFill>
                      <a:srgbClr val="EE9524"/>
                    </a:solidFill>
                    <a:latin typeface="微软雅黑" panose="020B0503020204020204" charset="-122"/>
                    <a:ea typeface="微软雅黑" panose="020B0503020204020204" charset="-122"/>
                  </a:rPr>
                  <a:t>半监督学习</a:t>
                </a:r>
                <a:endParaRPr lang="zh-CN" altLang="en-US" b="1" dirty="0">
                  <a:solidFill>
                    <a:srgbClr val="EE9524"/>
                  </a:solidFill>
                  <a:latin typeface="微软雅黑" panose="020B0503020204020204" charset="-122"/>
                  <a:ea typeface="微软雅黑" panose="020B0503020204020204" charset="-122"/>
                </a:endParaRPr>
              </a:p>
            </p:txBody>
          </p:sp>
          <p:sp>
            <p:nvSpPr>
              <p:cNvPr id="51" name="TextBox 50"/>
              <p:cNvSpPr txBox="1"/>
              <p:nvPr/>
            </p:nvSpPr>
            <p:spPr>
              <a:xfrm>
                <a:off x="6488272" y="4146827"/>
                <a:ext cx="1591582" cy="737235"/>
              </a:xfrm>
              <a:prstGeom prst="rect">
                <a:avLst/>
              </a:prstGeom>
              <a:noFill/>
            </p:spPr>
            <p:txBody>
              <a:bodyPr wrap="square" rtlCol="0">
                <a:spAutoFit/>
              </a:bodyPr>
              <a:lstStyle/>
              <a:p>
                <a:pPr algn="ctr"/>
                <a:r>
                  <a:rPr lang="en-US" sz="1400" b="1" dirty="0">
                    <a:solidFill>
                      <a:srgbClr val="A6A6A6"/>
                    </a:solidFill>
                    <a:latin typeface="Tw Cen MT" panose="020B0602020104020603" pitchFamily="34" charset="0"/>
                  </a:rPr>
                  <a:t>有很多未标</a:t>
                </a:r>
                <a:endParaRPr lang="en-US" sz="1400" b="1" dirty="0">
                  <a:solidFill>
                    <a:srgbClr val="A6A6A6"/>
                  </a:solidFill>
                  <a:latin typeface="Tw Cen MT" panose="020B0602020104020603" pitchFamily="34" charset="0"/>
                </a:endParaRPr>
              </a:p>
              <a:p>
                <a:pPr algn="ctr"/>
                <a:r>
                  <a:rPr lang="en-US" sz="1400" b="1" dirty="0">
                    <a:solidFill>
                      <a:srgbClr val="A6A6A6"/>
                    </a:solidFill>
                    <a:latin typeface="Tw Cen MT" panose="020B0602020104020603" pitchFamily="34" charset="0"/>
                  </a:rPr>
                  <a:t>记的数据而很少有已标记的数据</a:t>
                </a:r>
                <a:endParaRPr lang="en-US" sz="1400" b="1" dirty="0">
                  <a:solidFill>
                    <a:srgbClr val="A6A6A6"/>
                  </a:solidFill>
                  <a:latin typeface="Tw Cen MT" panose="020B0602020104020603" pitchFamily="34" charset="0"/>
                </a:endParaRPr>
              </a:p>
            </p:txBody>
          </p:sp>
        </p:grpSp>
      </p:grpSp>
      <p:grpSp>
        <p:nvGrpSpPr>
          <p:cNvPr id="3" name="组合 2"/>
          <p:cNvGrpSpPr/>
          <p:nvPr/>
        </p:nvGrpSpPr>
        <p:grpSpPr>
          <a:xfrm rot="0">
            <a:off x="9677400" y="2122805"/>
            <a:ext cx="1804670" cy="3992245"/>
            <a:chOff x="14150" y="3437"/>
            <a:chExt cx="2842" cy="6287"/>
          </a:xfrm>
        </p:grpSpPr>
        <p:grpSp>
          <p:nvGrpSpPr>
            <p:cNvPr id="62" name="Group 61"/>
            <p:cNvGrpSpPr/>
            <p:nvPr/>
          </p:nvGrpSpPr>
          <p:grpSpPr>
            <a:xfrm>
              <a:off x="14150" y="3437"/>
              <a:ext cx="2843" cy="2983"/>
              <a:chOff x="8985148" y="2182683"/>
              <a:chExt cx="1805441" cy="1894017"/>
            </a:xfrm>
          </p:grpSpPr>
          <p:sp>
            <p:nvSpPr>
              <p:cNvPr id="23" name="Rectangle: Top Corners Rounded 22"/>
              <p:cNvSpPr/>
              <p:nvPr/>
            </p:nvSpPr>
            <p:spPr>
              <a:xfrm>
                <a:off x="9092078" y="2209800"/>
                <a:ext cx="1591582" cy="1866900"/>
              </a:xfrm>
              <a:prstGeom prst="round2SameRect">
                <a:avLst>
                  <a:gd name="adj1" fmla="val 12063"/>
                  <a:gd name="adj2" fmla="val 0"/>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9440652" y="2563851"/>
                <a:ext cx="894432" cy="1015663"/>
              </a:xfrm>
              <a:prstGeom prst="rect">
                <a:avLst/>
              </a:prstGeom>
              <a:noFill/>
            </p:spPr>
            <p:txBody>
              <a:bodyPr wrap="square" rtlCol="0">
                <a:spAutoFit/>
              </a:bodyPr>
              <a:lstStyle/>
              <a:p>
                <a:pPr algn="ctr"/>
                <a:r>
                  <a:rPr lang="en-US" sz="6000" b="1" dirty="0">
                    <a:solidFill>
                      <a:srgbClr val="E6E7E9"/>
                    </a:solidFill>
                    <a:latin typeface="Tw Cen MT" panose="020B0602020104020603" pitchFamily="34" charset="0"/>
                  </a:rPr>
                  <a:t>4</a:t>
                </a:r>
                <a:endParaRPr lang="en-US" sz="6000" b="1" dirty="0">
                  <a:solidFill>
                    <a:srgbClr val="E6E7E9"/>
                  </a:solidFill>
                  <a:latin typeface="Tw Cen MT" panose="020B0602020104020603" pitchFamily="34" charset="0"/>
                </a:endParaRPr>
              </a:p>
            </p:txBody>
          </p:sp>
          <p:sp>
            <p:nvSpPr>
              <p:cNvPr id="26" name="TextBox 25"/>
              <p:cNvSpPr txBox="1"/>
              <p:nvPr/>
            </p:nvSpPr>
            <p:spPr>
              <a:xfrm>
                <a:off x="8985148" y="2182683"/>
                <a:ext cx="1805441" cy="646331"/>
              </a:xfrm>
              <a:prstGeom prst="rect">
                <a:avLst/>
              </a:prstGeom>
              <a:noFill/>
            </p:spPr>
            <p:txBody>
              <a:bodyPr wrap="square" rtlCol="0">
                <a:spAutoFit/>
              </a:bodyPr>
              <a:lstStyle/>
              <a:p>
                <a:pPr algn="ctr"/>
                <a:r>
                  <a:rPr lang="en-US" sz="3600" b="1" dirty="0">
                    <a:solidFill>
                      <a:srgbClr val="E6E7E9"/>
                    </a:solidFill>
                    <a:latin typeface="Tw Cen MT" panose="020B0602020104020603" pitchFamily="34" charset="0"/>
                  </a:rPr>
                  <a:t>PLAN</a:t>
                </a:r>
                <a:endParaRPr lang="en-US" sz="3600" b="1" dirty="0">
                  <a:solidFill>
                    <a:srgbClr val="E6E7E9"/>
                  </a:solidFill>
                  <a:latin typeface="Tw Cen MT" panose="020B0602020104020603" pitchFamily="34" charset="0"/>
                </a:endParaRPr>
              </a:p>
            </p:txBody>
          </p:sp>
        </p:grpSp>
        <p:sp>
          <p:nvSpPr>
            <p:cNvPr id="24" name="Freeform: Shape 23"/>
            <p:cNvSpPr/>
            <p:nvPr/>
          </p:nvSpPr>
          <p:spPr>
            <a:xfrm flipV="1">
              <a:off x="14318" y="4950"/>
              <a:ext cx="2506" cy="4775"/>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7" y="7684"/>
              <a:ext cx="1468" cy="1468"/>
            </a:xfrm>
            <a:prstGeom prst="rect">
              <a:avLst/>
            </a:prstGeom>
          </p:spPr>
        </p:pic>
        <p:grpSp>
          <p:nvGrpSpPr>
            <p:cNvPr id="60" name="Group 59"/>
            <p:cNvGrpSpPr/>
            <p:nvPr/>
          </p:nvGrpSpPr>
          <p:grpSpPr>
            <a:xfrm>
              <a:off x="14311" y="6043"/>
              <a:ext cx="2506" cy="1311"/>
              <a:chOff x="9087242" y="3837442"/>
              <a:chExt cx="1591582" cy="832605"/>
            </a:xfrm>
          </p:grpSpPr>
          <p:sp>
            <p:nvSpPr>
              <p:cNvPr id="52" name="TextBox 51"/>
              <p:cNvSpPr txBox="1"/>
              <p:nvPr/>
            </p:nvSpPr>
            <p:spPr>
              <a:xfrm>
                <a:off x="9087242" y="3837442"/>
                <a:ext cx="1591582" cy="368300"/>
              </a:xfrm>
              <a:prstGeom prst="rect">
                <a:avLst/>
              </a:prstGeom>
              <a:noFill/>
            </p:spPr>
            <p:txBody>
              <a:bodyPr wrap="square" rtlCol="0">
                <a:spAutoFit/>
              </a:bodyPr>
              <a:lstStyle/>
              <a:p>
                <a:pPr algn="ctr"/>
                <a:r>
                  <a:rPr lang="zh-CN" altLang="en-US" b="1" dirty="0">
                    <a:solidFill>
                      <a:srgbClr val="1C7CBB"/>
                    </a:solidFill>
                    <a:latin typeface="微软雅黑" panose="020B0503020204020204" charset="-122"/>
                    <a:ea typeface="微软雅黑" panose="020B0503020204020204" charset="-122"/>
                  </a:rPr>
                  <a:t>强化学习</a:t>
                </a:r>
                <a:endParaRPr lang="zh-CN" altLang="en-US" b="1" dirty="0">
                  <a:solidFill>
                    <a:srgbClr val="1C7CBB"/>
                  </a:solidFill>
                  <a:latin typeface="微软雅黑" panose="020B0503020204020204" charset="-122"/>
                  <a:ea typeface="微软雅黑" panose="020B0503020204020204" charset="-122"/>
                </a:endParaRPr>
              </a:p>
            </p:txBody>
          </p:sp>
          <p:sp>
            <p:nvSpPr>
              <p:cNvPr id="53" name="TextBox 52"/>
              <p:cNvSpPr txBox="1"/>
              <p:nvPr/>
            </p:nvSpPr>
            <p:spPr>
              <a:xfrm>
                <a:off x="9087242" y="4146827"/>
                <a:ext cx="1591582" cy="523220"/>
              </a:xfrm>
              <a:prstGeom prst="rect">
                <a:avLst/>
              </a:prstGeom>
              <a:noFill/>
            </p:spPr>
            <p:txBody>
              <a:bodyPr wrap="square" rtlCol="0">
                <a:spAutoFit/>
              </a:bodyPr>
              <a:lstStyle/>
              <a:p>
                <a:pPr algn="ctr"/>
                <a:r>
                  <a:rPr lang="en-US" sz="1400" b="1" dirty="0">
                    <a:solidFill>
                      <a:srgbClr val="A6A6A6"/>
                    </a:solidFill>
                    <a:latin typeface="Tw Cen MT" panose="020B0602020104020603" pitchFamily="34" charset="0"/>
                  </a:rPr>
                  <a:t>Here Add Some Own Text of Yours</a:t>
                </a:r>
                <a:endParaRPr lang="en-US" sz="1400" b="1" dirty="0">
                  <a:solidFill>
                    <a:srgbClr val="A6A6A6"/>
                  </a:solidFill>
                  <a:latin typeface="Tw Cen MT" panose="020B0602020104020603" pitchFamily="34" charset="0"/>
                </a:endParaRPr>
              </a:p>
            </p:txBody>
          </p:sp>
        </p:grpSp>
      </p:grpSp>
      <p:sp>
        <p:nvSpPr>
          <p:cNvPr id="17" name="TextBox 50"/>
          <p:cNvSpPr txBox="1"/>
          <p:nvPr/>
        </p:nvSpPr>
        <p:spPr>
          <a:xfrm>
            <a:off x="2651125" y="2150110"/>
            <a:ext cx="3142615" cy="1568450"/>
          </a:xfrm>
          <a:prstGeom prst="rect">
            <a:avLst/>
          </a:prstGeom>
          <a:noFill/>
        </p:spPr>
        <p:txBody>
          <a:bodyPr wrap="square" rtlCol="0">
            <a:spAutoFit/>
          </a:bodyPr>
          <a:p>
            <a:pPr algn="just"/>
            <a:r>
              <a:rPr lang="zh-CN" altLang="en-US" sz="1600" b="1" dirty="0">
                <a:solidFill>
                  <a:srgbClr val="EE9524"/>
                </a:solidFill>
                <a:latin typeface="微软雅黑" panose="020B0503020204020204" charset="-122"/>
                <a:ea typeface="微软雅黑" panose="020B0503020204020204" charset="-122"/>
              </a:rPr>
              <a:t>例：</a:t>
            </a:r>
            <a:r>
              <a:rPr lang="zh-CN" altLang="en-US" sz="1600" b="1" dirty="0">
                <a:solidFill>
                  <a:schemeClr val="bg1">
                    <a:lumMod val="65000"/>
                  </a:schemeClr>
                </a:solidFill>
                <a:latin typeface="微软雅黑" panose="020B0503020204020204" charset="-122"/>
                <a:ea typeface="微软雅黑" panose="020B0503020204020204" charset="-122"/>
              </a:rPr>
              <a:t>半监督学习有两个类别（三角形和正方形）：未标记的示例</a:t>
            </a:r>
            <a:endParaRPr lang="zh-CN" altLang="en-US" sz="1600" b="1" dirty="0">
              <a:solidFill>
                <a:schemeClr val="bg1">
                  <a:lumMod val="65000"/>
                </a:schemeClr>
              </a:solidFill>
              <a:latin typeface="微软雅黑" panose="020B0503020204020204" charset="-122"/>
              <a:ea typeface="微软雅黑" panose="020B0503020204020204" charset="-122"/>
            </a:endParaRPr>
          </a:p>
          <a:p>
            <a:pPr algn="just"/>
            <a:r>
              <a:rPr lang="zh-CN" altLang="en-US" sz="1600" b="1" dirty="0">
                <a:solidFill>
                  <a:schemeClr val="bg1">
                    <a:lumMod val="65000"/>
                  </a:schemeClr>
                </a:solidFill>
                <a:latin typeface="微软雅黑" panose="020B0503020204020204" charset="-122"/>
                <a:ea typeface="微软雅黑" panose="020B0503020204020204" charset="-122"/>
              </a:rPr>
              <a:t>（圆形）有助于将新实例（十字）分类为三角形类别而不是正方形类别，即使它更接近于标记的正方形</a:t>
            </a:r>
            <a:endParaRPr lang="zh-CN" altLang="en-US" sz="1600" b="1" dirty="0">
              <a:solidFill>
                <a:schemeClr val="bg1">
                  <a:lumMod val="65000"/>
                </a:schemeClr>
              </a:solidFill>
              <a:latin typeface="微软雅黑" panose="020B0503020204020204" charset="-122"/>
              <a:ea typeface="微软雅黑" panose="020B0503020204020204" charset="-122"/>
            </a:endParaRPr>
          </a:p>
        </p:txBody>
      </p:sp>
      <p:pic>
        <p:nvPicPr>
          <p:cNvPr id="21" name="图片 20"/>
          <p:cNvPicPr>
            <a:picLocks noChangeAspect="1"/>
          </p:cNvPicPr>
          <p:nvPr/>
        </p:nvPicPr>
        <p:blipFill>
          <a:blip r:embed="rId3"/>
          <a:stretch>
            <a:fillRect/>
          </a:stretch>
        </p:blipFill>
        <p:spPr>
          <a:xfrm>
            <a:off x="2651125" y="3888105"/>
            <a:ext cx="3349625" cy="2390775"/>
          </a:xfrm>
          <a:prstGeom prst="rect">
            <a:avLst/>
          </a:prstGeom>
        </p:spPr>
      </p:pic>
      <p:sp>
        <p:nvSpPr>
          <p:cNvPr id="30" name="TextBox 50"/>
          <p:cNvSpPr txBox="1"/>
          <p:nvPr/>
        </p:nvSpPr>
        <p:spPr>
          <a:xfrm>
            <a:off x="6203315" y="2150110"/>
            <a:ext cx="3331210" cy="1568450"/>
          </a:xfrm>
          <a:prstGeom prst="rect">
            <a:avLst/>
          </a:prstGeom>
          <a:noFill/>
        </p:spPr>
        <p:txBody>
          <a:bodyPr wrap="square" rtlCol="0">
            <a:spAutoFit/>
          </a:bodyPr>
          <a:p>
            <a:pPr algn="just"/>
            <a:r>
              <a:rPr lang="zh-CN" altLang="en-US" sz="1600" b="1" dirty="0">
                <a:solidFill>
                  <a:srgbClr val="1C7CBB"/>
                </a:solidFill>
                <a:latin typeface="微软雅黑" panose="020B0503020204020204" charset="-122"/>
                <a:ea typeface="微软雅黑" panose="020B0503020204020204" charset="-122"/>
              </a:rPr>
              <a:t>例：</a:t>
            </a:r>
            <a:r>
              <a:rPr lang="zh-CN" altLang="en-US" sz="1600" b="1" dirty="0">
                <a:solidFill>
                  <a:schemeClr val="bg1">
                    <a:lumMod val="65000"/>
                  </a:schemeClr>
                </a:solidFill>
                <a:latin typeface="微软雅黑" panose="020B0503020204020204" charset="-122"/>
                <a:ea typeface="微软雅黑" panose="020B0503020204020204" charset="-122"/>
              </a:rPr>
              <a:t>它的学习系统能够观察环境，做出选择，执行动作，并获得回报。所以它必须自行学习什么是最好的策略，从而随着时间的推移获得最大的回报</a:t>
            </a:r>
            <a:r>
              <a:rPr lang="en-US" altLang="zh-CN" sz="1600" b="1" dirty="0">
                <a:solidFill>
                  <a:schemeClr val="bg1">
                    <a:lumMod val="65000"/>
                  </a:schemeClr>
                </a:solidFill>
                <a:latin typeface="微软雅黑" panose="020B0503020204020204" charset="-122"/>
                <a:ea typeface="微软雅黑" panose="020B0503020204020204" charset="-122"/>
              </a:rPr>
              <a:t>--</a:t>
            </a:r>
            <a:r>
              <a:rPr lang="en-US" altLang="zh-CN" sz="1600" b="1" u="sng" dirty="0">
                <a:solidFill>
                  <a:schemeClr val="bg1">
                    <a:lumMod val="65000"/>
                  </a:schemeClr>
                </a:solidFill>
                <a:latin typeface="微软雅黑" panose="020B0503020204020204" charset="-122"/>
                <a:ea typeface="微软雅黑" panose="020B0503020204020204" charset="-122"/>
              </a:rPr>
              <a:t>许多机器人通过强化学习算法来学习如何行走</a:t>
            </a:r>
            <a:endParaRPr lang="en-US" altLang="zh-CN" sz="1600" b="1" u="sng" dirty="0">
              <a:solidFill>
                <a:schemeClr val="bg1">
                  <a:lumMod val="65000"/>
                </a:schemeClr>
              </a:solidFill>
              <a:latin typeface="微软雅黑" panose="020B0503020204020204" charset="-122"/>
              <a:ea typeface="微软雅黑" panose="020B0503020204020204" charset="-122"/>
            </a:endParaRPr>
          </a:p>
        </p:txBody>
      </p:sp>
      <p:pic>
        <p:nvPicPr>
          <p:cNvPr id="31" name="图片 30"/>
          <p:cNvPicPr>
            <a:picLocks noChangeAspect="1"/>
          </p:cNvPicPr>
          <p:nvPr/>
        </p:nvPicPr>
        <p:blipFill>
          <a:blip r:embed="rId4"/>
          <a:stretch>
            <a:fillRect/>
          </a:stretch>
        </p:blipFill>
        <p:spPr>
          <a:xfrm>
            <a:off x="6300470" y="3777615"/>
            <a:ext cx="3305175" cy="3110865"/>
          </a:xfrm>
          <a:prstGeom prst="rect">
            <a:avLst/>
          </a:prstGeom>
        </p:spPr>
      </p:pic>
    </p:spTree>
  </p:cSld>
  <p:clrMapOvr>
    <a:masterClrMapping/>
  </p:clrMapOvr>
  <p:transition spd="slow">
    <p:push dir="u"/>
  </p:transition>
  <p:timing>
    <p:tnLst>
      <p:par>
        <p:cTn id="1" dur="indefinite" restart="never" nodeType="tmRoot"/>
      </p:par>
    </p:tnLst>
  </p:timing>
</p:sld>
</file>

<file path=ppt/tags/tag1.xml><?xml version="1.0" encoding="utf-8"?>
<p:tagLst xmlns:p="http://schemas.openxmlformats.org/presentationml/2006/main">
  <p:tag name="KSO_WM_UNIT_TABLE_BEAUTIFY" val="smartTable{5519a551-fcad-4038-a1eb-caae49b0ca4d}"/>
  <p:tag name="TABLE_ENDDRAG_ORIGIN_RECT" val="671*174"/>
  <p:tag name="TABLE_ENDDRAG_RECT" val="119*365*671*174"/>
</p:tagLst>
</file>

<file path=ppt/tags/tag2.xml><?xml version="1.0" encoding="utf-8"?>
<p:tagLst xmlns:p="http://schemas.openxmlformats.org/presentationml/2006/main">
  <p:tag name="KSO_WM_UNIT_TABLE_BEAUTIFY" val="smartTable{5519a551-fcad-4038-a1eb-caae49b0ca4d}"/>
  <p:tag name="TABLE_ENDDRAG_ORIGIN_RECT" val="671*174"/>
  <p:tag name="TABLE_ENDDRAG_RECT" val="119*365*671*17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Century Gothic"/>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8057</Words>
  <Application>WPS 演示</Application>
  <PresentationFormat>Widescreen</PresentationFormat>
  <Paragraphs>909</Paragraphs>
  <Slides>37</Slides>
  <Notes>0</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15</vt:i4>
      </vt:variant>
      <vt:variant>
        <vt:lpstr>幻灯片标题</vt:lpstr>
      </vt:variant>
      <vt:variant>
        <vt:i4>37</vt:i4>
      </vt:variant>
    </vt:vector>
  </HeadingPairs>
  <TitlesOfParts>
    <vt:vector size="70" baseType="lpstr">
      <vt:lpstr>Arial</vt:lpstr>
      <vt:lpstr>宋体</vt:lpstr>
      <vt:lpstr>Wingdings</vt:lpstr>
      <vt:lpstr>Tw Cen MT</vt:lpstr>
      <vt:lpstr>微软雅黑</vt:lpstr>
      <vt:lpstr>Calibri</vt:lpstr>
      <vt:lpstr>Arial Unicode MS</vt:lpstr>
      <vt:lpstr>Century Gothic</vt:lpstr>
      <vt:lpstr>Cambria Math</vt:lpstr>
      <vt:lpstr>微软雅黑 Light</vt:lpstr>
      <vt:lpstr>MS Mincho</vt:lpstr>
      <vt:lpstr>Segoe Print</vt:lpstr>
      <vt:lpstr>方正兰亭超细黑简体</vt:lpstr>
      <vt:lpstr>华文彩云</vt:lpstr>
      <vt:lpstr>黑体</vt:lpstr>
      <vt:lpstr>Segoe UI</vt:lpstr>
      <vt:lpstr>Times New Roman</vt:lpstr>
      <vt:lpstr>Office Theme</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Nahid Ahmed</dc:creator>
  <cp:lastModifiedBy>q   R</cp:lastModifiedBy>
  <cp:revision>135</cp:revision>
  <dcterms:created xsi:type="dcterms:W3CDTF">2017-10-30T13:02:00Z</dcterms:created>
  <dcterms:modified xsi:type="dcterms:W3CDTF">2022-04-15T02:02:53Z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43D8B57D6005444DB7BE7C4455A7C403</vt:lpwstr>
  </property>
</Properties>
</file>